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68" r:id="rId3"/>
    <p:sldId id="269" r:id="rId4"/>
    <p:sldId id="271" r:id="rId5"/>
    <p:sldId id="265" r:id="rId6"/>
    <p:sldId id="262" r:id="rId7"/>
    <p:sldId id="267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8T12:06:38.4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11193 1942 24575,'0'-11'0,"-5"5"0,4-3 0,-4 12 0,5 15 0,0 25 0,6-11 0,0 7 0,-4 17 0,-2 9 0,1 3-1389,1-14 0,1 1 0,0 1 0,0 1 1389,1 6 0,0 2 0,-1-1 0,0-1 0,-3-7 0,-1-1 0,2 0 0,2-1-683,6 4 1,3 1-1,0-2 1,-3-6 682,-5 8 0,-1-2-312,9 7 1,3 4-1,-4-14 312,-9-9 0,6 3 0,-8-68 4192,-8-9-4192,6-9 0,2-4 0,-4 4 0,-1-1 607,-2-14 1,1-3-608,4-5 0,1-6 0,-1 14 0,-2-6 0,0-3 0,2 0 0,1-2 0,1-2 0,0 1 0,1 1 0,-1 7 0,0 0 0,0 2 0,0 2 0,-3-10 0,0 4 0,0 11 0,1 2 1384,-11 6-1384,11 13 0,-2-2 0,-1 17 0,4-3 0,-9 4 2430,9 1-2430,-4-1 0,14 5 0,31-5 0,27-2 0,10-1 0,-8 3 0,-20 4 0,-3 1 0,3 1 0,7-2-754,-6 0 0,7-1 0,5-1 1,4 0-1,1 0 0,0-1 0,-1 1 1,-3 1-1,-5 1 754,4 0 0,-5 0 0,-2 2 0,1-1 0,4 1 0,7-1 0,-14 1 0,5 0 0,4 0 0,3 0 0,2 0 0,2 0 0,1-1 0,0 1 0,-2 0 0,0 1 0,-4-1 0,-2 1 0,-4 1-568,8-1 1,-4 1 0,-3 1 0,-1-1 0,-1 1 0,1 0 0,3-1 0,4 0 567,-8 0 0,3-1 0,3 0 0,1 0 0,1-1 0,1 1 0,0 0 0,-2 0 0,-1 0 0,-3 1 0,-3 0 0,-4 1-246,15 0 0,-7 2 0,-3 0 0,-1 0 0,2 0 0,4-2 246,-4 0 0,5-2 0,1 0 0,1 0 0,0-1 0,-3 1 0,-3 1 0,-5 0-637,13 2 1,-7 0 0,-2 1 0,4-1 636,-7-1 0,6 0 0,1 0 0,-3-1 0,-7 0 0,-12 1 0,23-4 636,-32 4 0,-22-4 1,-5 6-1</inkml:trace>
  <inkml:trace contextRef="#ctx0" brushRef="#br0" timeOffset="345">15946 1683 14816,'66'-5'0,"-1"0"0,1 0 0,-1-1 0,1 1 0,0 0 0,-1 0 0,1 0 0,-1 0 0,1 0 0,0-1 0,-1 1 0,1 0 0,-1 0 0,0 0 0,1 0 0,0 0 0,0 0 0,0 0 0,-1 0 0,0 0 0,-2 1 0,-1 0 0,-1-1 0,-2 2 0,-3-1 0,-2 1-134,15 0 1,-3 0 0,-4 1-1,-2 0 1,-2 1 0,0-1-1,-1 1 134,1 0 0,0 1 0,-2 0 0,-1-1 0,-1 1 0,-1-1 0,17-3 0,-2 0 0,-3 0 0,-8 1 0,10 3 0,-13 0 682,-13 0 1,-29 0 0,2 0 0</inkml:trace>
  <inkml:trace contextRef="#ctx0" brushRef="#br0" timeOffset="924">17517 1563 17632,'62'-4'0,"0"0"0,-1 0 0,1 0 0,0 0 0,0 0 0,-1 0 0,1 0 0,0-1 0,-1 1 0,1 0 0,5 1 0,2-1 0,1 0 0,1 0 0,-1 0 0,-3 1 0,-2-1 0,-5 1 0,-4 0 0,-7 0 0,22-2 0,-11 1 0,0 0 0,-5 4 0,2 0 0,-4 0 0,-9-3 3113,19-9-3113,-23 16 0,-38 33 0,-9 16 0,6 7 0,1 9 0,1-1-1702,3-6 1,0 0 0,1 2 1701,-2-7 0,-1 3 0,1-2 0,4-9 0,6 1 0,4-8 889,4-3 0,0-7-889,0-11 363,6-4 0,-27-28 1,0 6-1</inkml:trace>
  <inkml:trace contextRef="#ctx0" brushRef="#br0" timeOffset="2183">18866 1557 24575,'3'-13'0,"32"2"0,25 3 0,-2 1 0,-3-2 0,3 1-1741,-4 2 1,9 2-1,0-1 1,-6-1 1740,-9-2 0,-4-2 0,1 3 115,5 3 1,0 2 0,-4-2-116,-6-3 0,-2 0 710,4 5 0,-11-2-710,-25-1 0,3 4 0,1 1 3528,2 20-3528,5 15 0,-3 8 0,-5 12 0,9-7 0,-15 8 0,7-6 0,1 4 0,-10-5 0,1 2-180,6-6 0,3 1 0,0-1 180,-1 10 0,2 0 0,3-8 0,4 1 0,-2-3 0,2 3 0,-2-2 0,5 13 0,-2-4-745,-7 1 745,10-14 0,-15-12 0,15-9 0,-10 4 0,2-11 2116,-7 6-2116,1-9 836,5 29-836,3 8 0,-3 12 0,-5-5 0,-7-3 0,-4 1 0,-7-18 0,-2 0 0,4 19 0,-4-4 0,-29-6 0,-2-19 0,7-11 0,-3-3 0,4-3 0,-2-2 0,-5 2 0,-5 1 0,-7 0-1357,-1-1 0,-9-1 0,-3 1 1,1-1-1,3-1 1357,-2 0 0,4-2 0,-1 1 0,-5 0-709,6 0 0,-5 2 0,-2-1 0,0 1 0,4-2 0,4-2 709,2-1 0,4-1 0,1-2 0,-3-1-397,-1-1 1,-2-1-1,-2-1 1,-1 0 0,0 2 396,-3 1 0,-1 2 0,-1 0 0,1-1 0,-1-1-495,2-4 1,-1-1 0,1-2 0,0 2 0,-1 2 494,2 2 0,0 2 0,-1 1 0,0 0 0,-4 0 0,10 0 0,-4 0 0,-2 0 0,0 0 0,1 0 0,3 0 0,3 0 0,-2 1 0,5-1 0,1 1 0,-1 0 0,-4 0 0,3 0 0,-3 1 0,-3 0 0,0 0 0,1 0 0,1 0 0,3 1 149,-6-1 0,3 1 1,2 0-1,0 0 1,-2-1-150,-3 0 0,0-2 0,0 0 0,-3 1 0,-2 0-126,5 0 0,-4 1 0,-2 1 1,-1-1-1,2 0 0,1 0 0,5-1 126,-5 0 0,4 0 0,2-1 0,0-1 0,-1 0 0,-2-1 0,-1 0 0,0-2 0,2 1 0,3 1 155,-1 2 0,2 0 0,3 0 0,1-3-155,-5-5 0,2-2 0,-2 2 556,3 5 1,-3 3 0,-2 0 0,1 0-557,-6-3 0,-1-1 0,2 0 0,4 1 0,5 3 0,3 0 0,-2 0-105,-4 0 0,-4 0 0,0 0 0,7 0 105,-10 0 0,5 0 0,-2 0 0,-2 0 0,8 0 0,-4 0 0,3 0 0,8 0 0,2 0 0,-2 0 0,-6 1 0,-1-1 0,0-1 460,-3-2 0,-1 0 0,7-1-460,4 3 0,1 0 1412,-16-4 0,1 0-1412,17 4 0,5 2 0,-22-1 161,19 5 0,1 0-161,-4-3 3949,5 8-3949,13-10 1013,9 0 0,11 0 0,5 0 0</inkml:trace>
  <inkml:trace contextRef="#ctx0" brushRef="#br0" timeOffset="3393">22169 1711 24575,'0'-11'0,"33"56"0,-15-13 0,-1 5 0,2 0 0,5 12 0,19-17 0,22-27-4500,-10-15 1,5-8 4499,-11 1 0,2-4 0,3-1 0,-6 1 0,2-1 0,3-2 0,7-1-418,-7 4 1,6-2 0,5-2 0,3 0 0,0-1-1,-1 1 1,-2 2 0,-6 1 417,-1 2 0,-5 1 0,-1 1 0,-1 0 0,3 0 0,3-2 33,0-1 1,5-2-1,2-1 1,2 0 0,-2 0-1,-1 1 1,-6 3 0,-5 2-34,8-1 0,-5 2 0,-5 3 0,-4 0-199,13-3 0,-6 0 199,-2-3 0,-10 2 2689,-25 11-2689,-28 21 0,13-13 0,-20 23 0</inkml:trace>
  <inkml:trace contextRef="#ctx0" brushRef="#br0" timeOffset="4926">15322 3625 24575,'-8'44'0,"6"20"0,-1-20 0,0 8 0,0 4-2458,2 6 0,1 5 1,1 2-1,-1-3 2085,0-10 1,-1-3-1,1 2 1,1 5 372,0-7 0,0 5 0,1 3 0,0 2 0,1-2 0,-1-2 0,1-6-539,1 8 0,0-6 1,1-1-1,-1 3 539,-1 3 0,-1 3 0,1 1 0,1-3 0,1-5 513,5 5 1,3-5-1,-3 1-513,-5-7 0,-1 2 0,-1 0 0,2-4 0,2-3 0,1-2 0,-1 0 0,1 12 0,0 1 0,-1-9 0,0 9 0,4-23 0,-6-47 0,-5 1 0,0-4 0</inkml:trace>
  <inkml:trace contextRef="#ctx0" brushRef="#br0" timeOffset="5922">15235 3664 24575,'-29'48'0,"4"2"0,-2 6 0,0 8 0,12-18 0,1 2 0,1-4 0,0-2 0,2-2 0,-2 12 0,6-16 0,7-35 0,0-14 0,12-24 0,4-9 0,-7 6 0,1-4-613,6-2 0,3-5 0,-2 5 613,-4 4 0,0 4 0,1 0 0,1 5 0,6-1 0,-8 22 0,4-2 0,9 34 0,-10-6 0,20 28 0,-17-16 0,2 2 0,12 7 0,3 1-641,-2 1 1,1-2 640,5-3 0,-1-2 856,-9-6 1,-2-3-857,8 4 0,-15 1 0,-48-7 0,-18-1 0,3-2 0,-4 0-370,-2 1 0,-5 0 0,-2-2 370,-7-1 0,-3-3 0,5 0 0,-2 3 0,1-1 0,3-4 0,-4 0 0,10-1 0,-12 5 0,28-8 0,5 0 1325,13 4-1325,19 2 0,1 1 0,4-3 0</inkml:trace>
  <inkml:trace contextRef="#ctx0" brushRef="#br0" timeOffset="11876">16190 9255 24575,'-14'-21'0,"1"5"0,-8 1 0,7 9 0,-10 7 0,-3 21 0,6 23 0,1 20 0,3-1 0,5-17 0,3-1 0,-1 3-643,-3 3 1,-1 5 0,2 0 0,8-7 642,13 11 0,9-11 0,14-2-198,19-31 1,12-10 197,0-6 0,1-3 0,-19 1 0,1 1 0,-2-2 0,9-7 0,-8 0 0,-10 7 0,-26-4 0</inkml:trace>
  <inkml:trace contextRef="#ctx0" brushRef="#br0" timeOffset="12083">16641 9329 24575,'7'8'0,"-3"46"0,-1 16 0,4-26 0,2 3 0,-4 14 0,0 6 0,4-11 0,4-22 0,0-6 0,3 26 0,-5-29 0,-10-19 0,4-2 0</inkml:trace>
  <inkml:trace contextRef="#ctx0" brushRef="#br0" timeOffset="12285">16549 9678 24575,'-4'-21'0,"19"1"0,2 8 0,29-11 0,2 19 0,8-21-856,8 22 856,-6-17 0,-19 18 0,-15-8 0</inkml:trace>
  <inkml:trace contextRef="#ctx0" brushRef="#br0" timeOffset="12522">17210 9319 24575,'-5'51'0,"0"1"0,4 12 0,-1 0 0,-4-2 0,2-2 0,12-1 0,4-8 0,5-12 0,6-20 0,-10-1 0</inkml:trace>
  <inkml:trace contextRef="#ctx0" brushRef="#br0" timeOffset="12691">17036 9758 24575,'5'-22'0,"21"-9"0,10 18 0,18 0 0,9 1 0,-3 2 0,-11 0 0,4-4 0,-1 0 0,11 0 0,14-2 0,-7 3 0,-24 6 0,-29 7 0</inkml:trace>
  <inkml:trace contextRef="#ctx0" brushRef="#br0" timeOffset="13369">17849 9203 24575,'-27'-39'0,"1"0"0,0 0 0,-13-14 0,-3 0 0,4 7 0,5 14 0,0 3-322,0-1 0,-3-3 1,-9 4 321,-8 9 0,-10 4 0,-6 2 0,2 2 0,7 1-2639,-1 0 0,5 3 0,-7-1 2639,10 0 0,-6 0 0,-4-1 0,0 1 0,4 3 0,7 4 0,-6 4 0,6 5 0,-7 4-183,5-2 0,-7 2 1,-5 2-1,-2 2 1,0 1-1,3 2 0,6 0 183,-1 6 0,5 3 0,3 1 0,-2 1 0,-5-1-478,0-5 1,-5-1 0,-2 0 0,-1 1 0,3 1 0,5 3 0,9 2 477,-3 12 0,9 2 0,6 5 0,3 6 0,9-6 0,1 4 0,3 3 0,4 3 0,5 1 0,5 0-217,7-1 0,7 2 0,4 1 1,3 1-1,2 0 0,1 0 0,-3-1 217,-1 1 0,-1 0 0,0 0 0,2 0 0,2-2 0,5-1 0,4-4 0,5-1 0,5 0 0,3-2 0,3-2 0,2-4 0,2-5 0,0-7 0,7-2 0,1-7 0,3-7 0,4-4 0,5-3 0,-13-4 0,5-3 0,3-2 0,2-3 0,1-1 0,1-3 0,0-2 0,-1-2 0,-1-2-81,1-4 0,0-4 0,0-3 0,-1-2 0,1-2 0,-1-1 0,1 0 0,0 1 0,-1 1 81,-4 4 0,1 1 0,1 0 0,-1 1 0,1-1 0,-2-1 0,0-1 0,-3-1 0,-1-1 0,-3-3-7,4-6 0,0-2 1,-2-2-1,-2-1 1,-3-1-1,-3-1 1,-6 0-1,-4 1 7,5-19 0,-10 0 0,-5-1 0,-3 2-146,-4 8 0,-3 2 1,-2-1-1,-1-2 146,0-4 0,-1-2 0,-3-1 0,-3-1 303,-3-2 0,-3-2 1,-4 0-1,-4 2-303,-6 1 0,-4 0 0,-4 2 0,-1 3 0,1 6 0,-2 2 0,-1 3 0,-4 3 0,-11-6 0,-5 4 0,-1 10 0,-11 9 0,-1 9 0,2 2 0,-3 6 0,8 8 0,-3 5 0,4 2 0,-6 7 0,2 1 0,3-6 0,8 3 0,10 15 0</inkml:trace>
  <inkml:trace contextRef="#ctx0" brushRef="#br0" timeOffset="14041">18184 9408 24575,'-6'-53'0,"7"39"0,11 40 0,-4 39 0,-2-28 0,-2 0 0,-4 5 0,0 0 0,3-4 0,4-2 0,12 10 0,11-23 0,12-30 0,14-15 0,-2-1-1576,-11 4 0,-1-1 0,4-2 1576,9-5 0,5-3 0,2-1 0,-5-1 0,-13 6 0,-3-1 0,0 0 0,2-1 0,12-6 0,3-1 0,-1-1 0,-3 2 0,2-4 0,-4 1 0,0 2 0,1 1 0,0 2 0,-6 2 0,-5 0 0,-10 5 0,-12 11 0,-10 8 0,-5 6 0,-5 0 0</inkml:trace>
  <inkml:trace contextRef="#ctx0" brushRef="#br0" timeOffset="19711">7983 5274 24575,'0'-46'0,"0"18"0,6 11 0,-4 31 0,19 20 0,-17 12 0,14-11 0,2-2 0,-10 7 0,29 8 0,19-42 0,-21-17 0,3-4-1621,18-3 1,4-5 1620,-17-2 0,0-5 0,5-2 0,-4 7 0,5-1 0,2 0 0,3-2 0,2-1 0,-4 0 0,4-2 0,2-1 0,0 0 0,1-1 0,-3 2 0,-2 3-1143,5-3 1,-3 2 0,-1 2 0,0-1 0,1 0 1142,-5 1 0,5-3 0,-1 1 0,-3 1 0,-8 4 0,-12 6 0,6-5 0,-60 46 0,17-20 0,-26 27 0</inkml:trace>
  <inkml:trace contextRef="#ctx0" brushRef="#br0" timeOffset="21691">6858 5869 24575,'5'2'0,"-4"-3"0,9 25 0,-3-2 0,-1 0 0,0-1 0,-6-11 0,0-5 0</inkml:trace>
  <inkml:trace contextRef="#ctx0" brushRef="#br0" timeOffset="21841">7045 5823 24575,'0'-26'0,"0"17"0,6 16 0,-4 21 0,14 35 0,-14-9 0,8 2 0,-10-31 0</inkml:trace>
  <inkml:trace contextRef="#ctx0" brushRef="#br0" timeOffset="22859">10635 7047 24575,'-8'-16'0,"-3"1"0,10 31 0,-4-7 0,5 34 0,6-16 0,5-5 0,-3-8 0,1-14 0</inkml:trace>
  <inkml:trace contextRef="#ctx0" brushRef="#br0" timeOffset="23040">10778 7026 24575,'0'51'0,"0"1"0,0-7 0,0-2 0,0 21 0,0-33 0,0-6 0</inkml:trace>
  <inkml:trace contextRef="#ctx0" brushRef="#br0" timeOffset="24213">7785 8826 24575,'-30'31'0,"10"31"0,-1-7 0,5 6 0,15-14 0,6 2 0,2-4 0,-2 5 0,6-5 0,10-5 0,4-10 0,18-18 0,9-40 0,1-17 0,-17 6 0,-2-6-1015,-2 4 1,0-3 0,-5-1 1014,-5-13 0,-12-1-248,-16-5 0,-8 5 248,-8 0 0,0 13 0,-5 9 0,-21 35 0,-5 19 0,13 17 0,5 9 0,16-6 0,5 3-74,-12 17 1,7-3-1,19-14 1,0-7 0</inkml:trace>
  <inkml:trace contextRef="#ctx0" brushRef="#br0" timeOffset="24457">7858 9105 24575,'8'6'0,"-6"6"0,7 34 0,4 4 0,3 5 0,3 0 0,2 0-2017,4 8 0,2-3 2017,-1-11 0,-1-6 0,6-1 236,14-19-236,-1-10 0,21-13 0,-31-8 0,-2 0 0,8 3 0,-7-11 0</inkml:trace>
  <inkml:trace contextRef="#ctx0" brushRef="#br0" timeOffset="25273">8481 8668 24575,'17'-18'0,"0"8"0,10 23 0,-2 16 0,1 7 0,-8-4 0,-1 4-2079,6 20 1,-5 5 2078,-11-12 0,-3 3 0,-1-5 0,-2 4 0,-5 3 0,-10 3 0,-6 5 0,-2 1 0,3-3 0,6-10 0,2-2 0,-1 0 0,-4 1-577,-9 10 1,-5 2-1,-1-3 1,2-5 576,4-8 0,1-5 0,2-4 0,1-4 0,3-3 0,-13 13 0</inkml:trace>
  <inkml:trace contextRef="#ctx0" brushRef="#br0" timeOffset="39480">9475 9170 24575,'15'0'0,"18"6"0,0-5 0,14 5 0,-1-6 0,-5-4 0,7-2 0,-2 1 0,5 1 0,6-2-1357,2-3 0,6-2 0,5-1 1,-1 0-1,-4 2 1357,-1 0 0,-2 2 0,0 0 0,2-2-375,-2 0 0,3-1 0,0 0 1,0-1-1,-3 0 375,4-2 0,-3-1 0,0-1 0,3-3 0,-15 1 0,1-3 0,1-2 0,0 0 0,0 0 0,0 1-653,2 0 0,-1 2 1,1-1-1,-1 0 1,1-1-1,0-3 653,2-2 0,-1-2 0,1 0 0,0-3 0,1 0 0,2-2 0,-5 3 0,2-2 0,2-2 0,1 0 0,-2-1 0,0 1 0,-4 1 0,-3 2-524,7-6 0,-6 3 1,-1 0-1,0-2 0,5-1 524,-8 5 0,3-1 0,3-1 0,0-1 0,0-1 0,-1 0 0,-4 0 0,-3 1 0,0-5 0,-4 0 0,-1-1 0,-3 1 0,-1-1 0,0 2 0,0-2 0,-3 2 0,-1-1 0,1 0 0,2-2-103,1-1 0,1-1 0,1-1 0,1-1 0,-1 0 0,0-1 103,0-1 0,-1-2 0,1 0 0,-1 0 0,0 0 0,1-1 0,1 0 0,1-2 0,-1 1 0,1 0 0,-1 1 0,-2 1 0,3-3 0,0 1 0,-1 1 0,-2 1 0,-2 1 0,4-6 0,-1 0 0,-5 3 0,-8 8 1156,-8 2 1,-7 8-1157,1-4 864,-2 8 1,-10 28-1,0 12 1</inkml:trace>
  <inkml:trace contextRef="#ctx0" brushRef="#br0" timeOffset="40163">14582 6184 24575,'28'-35'0,"0"0"0,1-1 0,2-1 0,7-10 0,3-1-2360,-1 2 1,0 1 2359,-2 2 0,1-4 0,-8 7 0,3-4 0,0-2 0,-1 1 0,6-7 0,-2 1 0,2-4-850,-9 12 1,1-4 0,1 0-1,-1 1 1,-1 2 849,1 2 0,-1 2 0,0 1 0,1-3 0,1 0 0,1-3 0,0-1 0,0 2 0,-2 3 0,6-8 0,-2 5 0,0-3-145,6-8 0,1-1 1,-9 5 144,-13 12 0,-5 3-210,7-27 210,-20 28 1521,-1 11-1521,-2 14 4352,-4 14-4352,5-3 0,0 5 0,0-2 0</inkml:trace>
  <inkml:trace contextRef="#ctx0" brushRef="#br0" timeOffset="42907">15530 5029 24575,'0'-11'0,"0"0"0,5 0 0,-4-4 0,17-7 0,-14 0 0,25-16 0,-13-1 0,0-3 0,0 12 0,0-1-504,1-22 1,-4 0 503,-3-13 0,-10 8 0,-12-1 0,2 27 0,-10-1 0,3 12 0,3 5 0,-17-14 1007,21 16-1007,-16-11 0,25 14 0,-4 0 0,5 10 0,-8 28 0,6 10 0,-7 25 0,-7 2 0,12-6 0,-5-25 0,1-1 0,8 9 0,0-48 0,-12-21 0,9-23 0,-15-2 0,16 34 0,-4-20 0,1 31 0,9-6 0,-3 23 0,11 3 0,-6 8 0,5-9 0,-10-11 0,-11-11 0,-3-5 0,-5-4 0,9 18 0,9 8 0,0 2 0,0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8T12:24:12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12329 5186 24575,'-10'-18'0,"18"65"0,2 0 0,2 6 0,2 3 0,2-1 0,-7-8 0,6-10 0,33-13 0,-5-36 0,8-16 0,1-1-2020,-9 7 0,1 0 0,1-2 0,2-2 2020,4-3 0,4-3 0,1-2 0,0 0 0,-1 1 0,-6 3 0,-2 0 0,1 0 0,2-1 0,6-2 0,-8 6 0,7-3 0,3-1 0,2-1 0,0 0 0,0 1 0,-2 1 0,-5 2 0,-5 3-488,14-7 0,-9 3 1,0 2-1,5-3 488,-7 4 0,7-5 0,4-1 0,-1 0 0,-6 4 0,-10 6 0,-14 7 0,-4 5 0,-26 1 0,10-2 0,-10-1 1193,22-7 1,-18 12 0,12-1-1</inkml:trace>
  <inkml:trace contextRef="#ctx0" brushRef="#br0" timeOffset="3605">7234 7354 24575,'0'-26'0,"5"12"0,11 39 0,10 21 0,-7-7 0,-1 2 0,4 20 0,5-9 0,-20-33-1131,23-22 0,22-16 1,15-10-1,6-4 0,-4 1 1,-12 6 1130,5 0 0,-8 2 0,9-5 0,-17 9 0,6-4 0,5-2 0,2-1 0,0 0 0,-3 0 0,-4 2 0,-7 3-208,21-10 0,-10 2 0,-4 2 208,5-5 0,-5 2 0,-10 3 0,-5 8 0,-10 13 0,-22 5 0,-5 12 0</inkml:trace>
  <inkml:trace contextRef="#ctx0" brushRef="#br0" timeOffset="6762">7889 9482 24575,'-11'-10'0,"41"-4"0,36-1 0,10 0 0,-23 5 0,6 1 0,5-1 0,4 1 0,2-1 0,2 2 0,-1 0-984,-13 2 1,1 0 0,2 1 0,0 0 0,2 0 0,0 0 0,1 0 0,1 1 0,1-1 0,1 1 868,-8 0 0,3-1 1,0 1-1,2-1 1,1 0-1,0 1 0,0 0 1,0-1-1,-1 2 1,-1-1-1,-1 1 1,-1 0-1,-2 1-125,11 1 1,-2 0-1,-1 1 1,-1 0 0,-1 0-1,-1 1 1,0 0 0,-1-1-1,1 0 240,3 0 0,-1 0 0,0 0 0,-1 0 0,0 0 0,0 0 0,-1 0 0,1 0 0,-1 0 0,0 0 0,-1 0 0,0 0 0,0 0 0,1 0 0,-1 0 0,1 0-110,0 0 0,1 0 0,0 0 0,0 0 1,0 0-1,-1 0 0,0 0 0,-1 0 110,4 0 0,-1 0 0,0 0 0,-1-1 0,0 1 0,-2 1 0,-2-1-247,4 2 1,-1 0 0,-1 1-1,-2-1 1,-5 1 0,-5-2 246,5 0 0,-7-1 0,0 3 588,1 3 1,-1 3 0,-5-3-589,-7-5 0,-4 0 1588,6 4 1,-5-1-1589,-14-4 1187,-21 0 1,12 0-1,-20 0 1</inkml:trace>
  <inkml:trace contextRef="#ctx0" brushRef="#br0" timeOffset="8806">15904 7930 24575,'-11'-5'0,"-8"-2"0,-3-14 0,3 6 0,-7-1 0,-3-2 0,-3 3 0,-19 8-351,5-5 0,-9-6 0,-4 2 351,3 4 0,-3 1 0,-2 1 0,2 1-1183,5 1 0,1 2 0,0 0 0,-2-2 1183,2-2 0,-2-1 0,-1-1 0,2 1 0,3 4 0,-8 4 0,3 3 0,0 0 0,-2-4 0,-1-1 0,-6 1 0,14 2 0,-7 2 0,-3 0 0,0 1 0,2-1 0,5 1-977,-4-1 0,5 0 1,-1 0-1,-3 0 977,-6-1 0,-4 0 0,-2-1 0,3 3 0,6 2 0,0 4 0,5 3 0,1-1 0,0-1 0,0 0 0,-4 3 0,-1 5 0,-5 4 0,1 2 0,3-2 0,0 1 0,3-1 0,-1 3 0,5 0 0,-4 1 0,3 2 0,7 0 0,6-2 0,6 0 0,3 8-251,4 10 1,2 10-1,2 4 1,3 1 0,4-5 250,0 10 0,6-2 0,0 3 0,2-10 0,-1 4 0,1 2 0,4-2 0,4-5-449,10 10 1,7-5-1,2-2 449,-3-6 0,2-2 0,10 4 0,4-8 0,10 6 0,6 2 0,4 2 0,1-2 0,-2-3 0,-5-5-190,-3-2 0,-2-6 0,-1-1 1,2 0-1,6 2 190,-4 0 0,3 2 0,2 2 0,2 1 0,3-2 0,2-2 0,3-4 0,2-6 0,-6-9 0,3-3 0,3-3 0,3-3 0,1-2 0,1-1 0,-1-1 0,0-1 0,-2 0 0,-2 1 0,-4 0 124,10 3 1,-4 0 0,-3-1-1,-1-1 1,2 0 0,5-3-1,5 0-124,-16-3 0,3 0 0,5-1 0,3-1 0,1-1 0,3 0 0,0 0 0,0-2 0,0 1 0,-2-1 0,-2 0 0,-2 0 0,-5-1 0,-3 1 0,-6-1-319,16-2 1,-7-1 0,-5 0 0,-3-1-1,2-2 1,2-3 318,3-1 0,5-1 0,0-2 0,-1-2 0,-3-3 0,-6-3 0,-7-4 0,-5-13 0,-8-5 0,-6-4 0,-3-1 0,1 1 0,-3 3 0,-1 0 0,-3-1 0,1-1 0,0-1 0,3-7 0,1-3 0,0 0 0,-3 0 0,-3 3-148,-4-2 1,-2 2 0,-3 2 0,-3 4 147,0 7 0,-2 4 0,-8-2 218,-10-6 0,-8-3 0,-3 0 0,1 5-218,2 3 0,1 5 0,-5-2 316,-6-1 0,-4-3 1,-3 3-1,-1 8-316,-11 5 0,-1 8 0,6 3 0,12 0 0,1 3 0,-19 0 0,12 4 3718,36 8-3718,-9 5 4087,3 0-4087,2 14 0,5-10 0,5 10 0</inkml:trace>
  <inkml:trace contextRef="#ctx0" brushRef="#br0" timeOffset="9852">19447 7585 24575,'0'-30'0,"0"5"0,28 52 0,-6 2 0,0 7 0,-1 4-1356,-6-7 0,-1 0 1356,-1 7 0,-1 1-123,2 8 0,1-2 123,6 16 0,5-8 0,13-41 0,20-13 0,-15-5 0,12-5 0,7-4 0,7-3 0,3-2 0,0 0 0,-1 0 0,-5 2 0,-6 3-731,-1 0 0,-5 3 1,-2 0-1,0 0 1,4-1-1,5-4 731,-10 3 0,6-3 0,4 0 0,3-2 0,1-1 0,2 0 0,-2-1 0,-1 1 0,-4 1 0,-5 0 0,-5 1 0,-8 2 0,27-12 0,-14 3 0,-1-2 0,6-3 0,-1-1 0,-7 1-410,-3-6 1,-8 3 409,8-1 692,-18 3 1,-4 6-693,-12 21 695,-9-12-695,-11 12 1201,-22 14-1,11-7 1,-8 12 0</inkml:trace>
  <inkml:trace contextRef="#ctx0" brushRef="#br0" timeOffset="13486">8726 10971 24575,'-12'-9'0,"6"16"0,46 12 0,-1-10 0,7-2-3277,2 2 0,7 1 0,3-2 2904,-3-6 1,3-1-1,2-2 1,0-1 372,-8-1 0,1-2 0,0 0 0,1 0 0,1 1 33,4 0 1,0 1 0,1 0 0,5-2 0,7 0-34,-19 1 0,5-2 0,4 0 0,3 0 0,3-1 0,1 0 0,0 0 0,0 0 0,-3 0 0,-2 0 0,-4 1 0,-5 0-290,15-1 1,-7 0 0,-5 0 0,1 0 0,3 1 0,6-1 289,-12 2 0,5 0 0,5-1 0,2 1 0,1-1 0,0 1 0,-2 0 0,-4 0 0,-5 1 0,-6-1 0,-9 2-201,15-3 0,-12 1 0,-4 2 201,6 2 0,-5 2 3463,16-1-3463,-33 0 538,-7 0 1,-13 0 0,-1 0 0</inkml:trace>
  <inkml:trace contextRef="#ctx0" brushRef="#br0" timeOffset="14158">14122 10980 24575,'44'-8'0,"1"2"0,10 0 0,0-1 0,-5 0 0,0-1 0,5 0-1008,-7 1 0,1 2 0,3-1 0,6-1 0,7 0 1008,-16 1 0,6-1 0,4 0 0,4-1 0,3 0 0,3-1 0,0 1 0,0 0 0,-1-1 0,-1 2 0,-3 0 0,-3 0 0,-5 2-789,15-1 1,-7 1-1,-3 1 1,0 0 0,0 1-1,5-2 1,5 0 788,-16 0 0,3-1 0,3-1 0,2 0 0,1-1 0,2 0 0,1 0 0,1 1 0,-1-1 0,1 2 0,-2 0 0,-1 1 0,-1 1 0,-3 2 0,8 1 0,0 2 0,0 1 0,0 1 0,-1 1 0,-2 0 0,0 0 0,-3 1 0,-2-1 0,-3-1 0,-4-1-328,10 0 0,-7-1 0,-4-1 0,1 1 0,1 0 0,6 1 328,-2 1 0,7 1 0,3 0 0,2 1 0,0 0 0,-3 0 0,-4-1 0,-8 1 0,-9-2-349,6 2 0,-11 0 0,-3-2 349,2-2 0,-2-2 503,7 1 0,-4 0-503,-9 0 980,0 0 0,-23 0 0,-5 0 0</inkml:trace>
  <inkml:trace contextRef="#ctx0" brushRef="#br0" timeOffset="14837">21869 10526 24575,'-32'-15'0,"9"11"0,-4-11 0,49 15 0,30 0 0,3 7 0,8 0-1212,-17-5 1,3-2-1,11 1 1212,-15 0 0,8 0 0,7 0 0,4 1 0,5-1 0,1 1 0,1-1 0,-2 0 0,-2 1 0,-4-2 0,-5 1-836,13 0 0,-7-1 0,-3 0 0,1 0 0,4 0 0,7-1 836,-20 1 0,5-1 0,4 0 0,2 0 0,3-1 0,0 1 0,1-1 0,-1 1 0,-2 0 0,-2-1 0,-2 1 0,-5 0 0,-5 0-194,13 1 0,-7 0 1,-4 0-1,-1 0 1,2-1-1,5-1 194,2-2 0,4 0 0,3-2 0,1 0 0,-1 0 0,-1 0 0,-5 1 0,-5 1-700,12 2 1,-7 2-1,-2-1 1,5-2 699,-6-2 0,6-1 0,1-1 0,-2 0 0,-7 0 0,-11 2 0,1 2 0,-14-2 310,-19-8 0,10 7 1,-50 6-1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8T12:24:31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2903 3605 24575,'-11'-30'0,"20"66"0,7 23 0,-1-10 0,1 4 0,1 5 0,0 6 0,1-5 0,3-5 0,-1-10 0,5-3 0,26-59 0,-19-5 0,5-5-1701,1 3 0,6-3 1,5-3-1,1 0 1,-2 2 1700,8-6 0,-1 1 0,1 0 0,4-2-470,-6 4 0,3-1 1,2 0-1,0-1 1,0 2-1,-3 1 470,1 1 0,-2 2 0,0 1 0,-1 0 0,1 1-233,-2 1 1,0 1 0,0 0-1,2 1 1,3-1 232,-5 4 0,4-2 0,2 1 0,0 0 0,-1 1 0,-3 1 0,-5 1-431,6-2 1,-6 1 0,0 2-1,3-1 431,4 0 0,6 0 0,0 0 0,-7 2 0,-13 2 0,13-5 777,-10 17 0,-24-7 0,-5 9 1</inkml:trace>
  <inkml:trace contextRef="#ctx0" brushRef="#br0" timeOffset="1333">18821 3523 24575,'-5'-30'0,"-1"11"0,-5-6 0,-13-3 0,-16-3 0,12 11 0,-3 2-886,-7-2 0,-3 4 886,-3 8 0,-3 2 0,-4-9 0,-8 0 0,0 8 0,-9 3 0,-4 1 0,6-1 0,0-3 0,4-1 0,-6 1-1183,9 3 1,-5 1 0,-2 0 0,2 1 0,5 1 1182,-8 0 0,6 0 0,-3 3 0,6 0 0,-2 2 0,-1 2 0,2 1-803,4 3 0,0 1 0,1 2 0,0 1 803,-2 3 0,-1 1 0,1 2 0,2 3 0,3 1 0,2 1 0,0 4 0,1 2-112,5-1 1,1 3 0,0 1 0,2 4 0,0 2 111,3 3 0,1 5 0,1 3 0,1 0 0,0-1 0,3-3-450,-9 8 1,1-3 0,3 0-1,4 4 450,5-1 0,0 5 0,3 0 0,7-2 0,10-7 0,12-5 0,10-5 0,5 3 474,1 4 1,6 3 0,4 1-1,6-2-474,5-6 0,6-2 0,3-1 0,3 0 0,-2-2-196,-1 0 1,1-1-1,0-1 1,1-1-1,4-3 196,-4-5 0,3-1 0,1-1 0,1-3 0,-1-3 0,0-2-473,2-4 0,0-5 0,0-2 1,0-2-1,2 0 473,3-1 0,1-1 0,1-2 0,0-1 0,-1-1 30,-9-1 1,-1 0 0,0-2 0,0 0 0,2-2 0,2-1-31,4-3 0,2-1 0,2-2 0,0-1 0,0-1 0,-3 0 0,-2 1-207,-5 0 0,-3 0 0,-2 0 0,0 0 0,1-2 0,1-1 207,8-4 0,3 0 0,0-2 0,-2-1 0,-3-1 0,-6-1 0,-1-4 0,-5-1 0,-4-2 0,-1-3 402,-4 0 1,-2-1 0,-2-5 0,-2-5-403,-4-3 0,-2-6 0,0-5 0,-2-2 0,-1 2 0,-2 5 21,-1 4 0,-3 3 0,0 1 1,-1-1-1,0-4-21,1-5 0,0-4 0,-1-2 0,0 0 0,-4 1 0,-3 3 0,-2 3 0,-1 0 0,-3 3 0,-6 1 0,-7 2-58,-14-5 1,-11 3 0,-5 2 0,3 0 57,7 1 0,1-1 0,-2 4 0,-8 7 628,-12 8 0,-7 6 0,-4 7 0,-1 9-628,8 10 0,-4 8 0,0 4 0,3 1 0,6-4 0,-15-3 0,4 2 0,2 11 0,1 0 0,-1-1 0</inkml:trace>
  <inkml:trace contextRef="#ctx0" brushRef="#br0" timeOffset="3166">30674 3328 24575,'-9'-12'0,"-3"-4"0,-6-1 0,-15-15 0,-3-2 0,-5-3-1754,-5 2 1,-4 2 1753,16 14 0,-1 3 0,-13-2 0,-3 2 23,-4-2 0,-10 0-23,14 7 0,-9-1 0,-6 0 0,-3 0 0,1 1 0,3 1 0,5 1 0,3 0 0,-1 2 0,0-1 0,-3 2 0,-4-1-627,7 2 1,-4 1-1,-3-1 1,-1 1 0,-1 1-1,1 0 1,1 0 0,3 1-1,3 0 627,-6 1 0,4-1 0,2 2 0,0 0 0,0 3 0,-4 2 0,7 2 0,-2 3 0,-1 1 0,-1 1 0,0 2 0,1 0 0,1 0 0,2 1-522,-9 3 1,3 1-1,0 0 1,2 2-1,-2 1 1,-1 2 521,9-3 0,-1 2 0,-1 0 0,-1 2 0,1 0 0,1 1 0,2-1 0,2 0 0,-5 3 0,1-3 0,1 1 0,3 2 0,3 4 0,2 6 0,7 5 0,1 5 0,3 5 0,2 2 0,3-1 0,4-1 0,4-5 0,2 5 0,5-4 0,5 1 0,0 4 0,-1 8 0,0 7 0,2 1 0,5-3 0,8-7 0,11 3 0,9-8 0,4 0 0,-4-10 0,2-1 0,2-1 0,2 0 0,4 4 0,1-1 0,5-1 0,9-2-272,-3-10 1,6-1 0,6-2 0,3 0 0,1-1-1,-1-2 1,-3-1 271,-1-1 0,-1-1 0,-1-1 0,1-2 0,3-1 0,3-1-239,-3-2 0,4-1 0,3-1 0,1 0 0,1-2 0,-1-1 0,-2-1 0,-2-3 239,-4 0 0,-2-3 0,-1 0 0,0-2 0,0-2 0,2 0 0,2-2 0,-2-1 0,3-1 0,1-2 0,1-1 0,0 0 0,1-2 0,-2 1 0,-2 0 0,-2 0 0,4 0 0,-2 0 0,-2 0 0,-1 0 0,0-1 0,2-1 0,1-2 0,3 0 0,2-2 0,2 0 0,0-2 0,-1 0 0,-1-1 0,-4-2 0,-5-1 145,9-4 0,-5-2 1,-4-1-1,0-6 1,2-6-146,-15 5 0,2-3 0,0-4 0,1-3 0,-1-2 0,-1-1 0,-2-1 0,-2-1 0,-4 1 0,-1-3 0,-4-2 0,-2-1 0,-2 0 0,0-1 0,-2-1 0,1-1 0,2 1 0,-1 2 0,2 0 0,0-1 0,0-1 0,0 0 0,-2 1 0,-2 0 0,-4 0 0,-3 2 0,1-15 0,-5 1 0,-3-1 0,-3 3 0,-4 3 0,-2 4 0,-4-2 0,-4 5 0,-4 2 0,-6 0 243,-9-6 1,-5-1 0,-7 3-1,-9 6-243,4 16 0,-6 5 0,-4 3 0,-3 2 0,-1 0 0,2 1-213,1-1 1,0-1 0,0 2 0,-1 2 0,-2 2 0,-1 3 212,-7 4 0,-3 2 0,-1 3 0,0 3 0,2 2 0,4 2 36,3 4 1,1 4 0,3 1 0,4 1 0,2-2 0,-4-1 0,5 0 0,3 2 0,-7 8-1,-1 0 1</inkml:trace>
  <inkml:trace contextRef="#ctx0" brushRef="#br0" timeOffset="6552">18525 8213 24575,'0'-31'0,"0"3"0,0 42 0,0 17 0,0 11 0,0 8 0,0 14 0,0 2-1826,0-3 1,0 0 1825,0-14 0,0 0 0,0 4 0,-3-4 0,-1 3 0,0 3 0,1 5-716,3-6 1,1 6-1,1 3 1,0 2-1,0 0 1,-1-3-1,-1-4 716,-1 0 0,-2-4 0,0-2 0,0 2 0,3 4 0,1 2 0,2 7 0,1 2 0,0 0 0,1-3 0,-2-7 0,0-9-833,-2 14 0,1-6 833,1-4 0,2 4 0,-2-2 0,-2-12 0,-1-1 0,-1 5 0,1 3 0,0 8 0,0 2 0,0-2 0,0-6 0,0 4 0,0-4 0,0 3-363,0-2 1,0 5-1,0 2 1,0-4 0,0-8 362,1 8 0,-2-3 0,-2 0 0,-2 4 0,1-4 46,2 7 0,1 0-46,-3-8 0,-1 1 0,2-3 0,2 2 0,2-4 0,-1 1 0,0-1 1593,0-3 1,0 0-1594,0 2 0,0 4 0,0-4 0,0 5 0,0-4 0,0 4 0,0-1 0,0-5 0,1 1 0,-2-4 953,-5-7 1,1-1-954,4 16 0,-1 3 0,-9 9 0,-1 2 614,11-6 0,0-1-614,-10 1 0,-1 2 0,5 5 0,1-3 0,-1-24 0,1 0 0,2 7 0,1 5 0,0-5 576,-2-2 0,0-3-576,4 2 0,-1-1 0,-2-4 0,-2-5 1355,0 5-1355,5-1 0,-5-20 0,6 2 0,0-15 0</inkml:trace>
  <inkml:trace contextRef="#ctx0" brushRef="#br0" timeOffset="8357">17582 15467 24575,'56'0'0,"1"0"0,-1 0 0,-10-9 0,-2-3 0,6 1 0,9 2 0,9 2 0,3 0 0,-3-1 0,-11-2-2516,-12-4 0,-6 0 1,5 2 2515,14 3 0,9 2 0,-5 5 0,-20 7 2141,-15 18-2141,-10 11 1201,-44 14-1201,-6-22 0,2-5 0,-2-2 0,-15 2 0,10 0 4205,23-10-4205,40-2 0,22-5 0,16-8 0,-18-5 0,5-4 0,4-3 0,1 1 0,0 3-1150,1 4 0,2 3 0,0 2 0,-1-2 0,0-3 1150,-3-4 0,1-3 0,-1-1 0,-3 1 0,-4 5 0,9 2 0,-5 5 0,-14 1 0,-12 2 0</inkml:trace>
  <inkml:trace contextRef="#ctx0" brushRef="#br0" timeOffset="15423">31350 5814 24575,'-6'-37'0,"-4"5"0,9 51 0,6 7 0,-2 38 0,6 1 0,-3-11 0,-1-1 0,4 5 0,3-16 0,6-8 0,9-23 0,19-2 0,8-23 0,5-8 0,-12 6 0,1-1-1186,-1-2 1,3-1-1,-4-1 1186,2-5 0,-3 0 0,-2 3 0,-1 0 0,3-5 0,-3 1 0,8-3 0,-5 4 0,-40 26 0</inkml:trace>
  <inkml:trace contextRef="#ctx0" brushRef="#br0" timeOffset="15985">30620 6731 24575,'6'-46'0,"2"44"0,10 52 0,-9 1 0,1 4 0,2-5 0,-1-1-445,-5-6 1,1-5 444,12-5 0,14-22 0,25-23-1025,-11 2 1,3-3 1024,5-9 0,2-3 0,-16 8 0,0 1 0,4-2 0,4-2 0,4-3 0,0 1 0,-7 2 0,5 0 0,-3 2 0,1-2 0,2-1 0,-14 8 0,-22 13 0,-9 0 0,-1 0 0</inkml:trace>
  <inkml:trace contextRef="#ctx0" brushRef="#br0" timeOffset="16456">30159 7623 24575,'-24'-8'0,"-5"9"0,21 34 0,6 10 0,-9 4 0,5-12 0,3-2 0,13-10 0,-3-9 0,29-9 0,8-2 0,-9-12 0,5-4-1226,13-2 0,1-4 1226,2-9 0,4-4 0,-7 6 0,7-2 0,0 0 0,-9 3 0,0-2 0,-2 2 0,5-2 0,4-1 0,-19 12 0,-28 14 0,4 0 0,-8 0 0,2 0 0</inkml:trace>
  <inkml:trace contextRef="#ctx0" brushRef="#br0" timeOffset="17069">28729 8411 24575,'-11'25'0,"6"14"0,4 4 0,10 6 0,1-7 0,9-7-1071,12-29 1,7-8 1070,2 5 0,5-6 0,5-9 0,9-9 0,1-1 0,-6 3 0,-9 4 0,-3 3 0,3-4-861,8-8 0,6-4 1,-1 0-1,-7 2 861,4-2 0,-7 1 0,1 3 0,-4 2 0,12-7 0,-24 13 0</inkml:trace>
  <inkml:trace contextRef="#ctx0" brushRef="#br0" timeOffset="17805">28576 8910 24575,'-37'22'0,"19"7"0,4 7 0,2 8 0,4 3 0,3-6 0,4-2 0,12 10 0,13-42 0,30-1 0,-7-16 0,8-8 0,0 0-2688,-6 2 1,-1 0 0,3-4 2687,1-3 0,5-3 0,0-4 0,0-2 0,-5-2 0,0-3 0,0-2 0,0 0 0,0 1 0,0 4 0,-1 0 0,1 0 0,-1 1 0,-1 0 0,-1 2 0,-1-2 0,0 2 0,-2 1 0,-2 3 309,14-9 0,-3 5 0,-11 11-309,-4 19 0,-4-5 0,-25 6 0,16 0 0</inkml:trace>
  <inkml:trace contextRef="#ctx0" brushRef="#br0" timeOffset="19907">29928 13892 24575,'4'-11'0,"11"23"0,3 19 0,-4 5 0,-2 5 0,-5 3 0,-2-1 0,3-3 0,-1-4 0,-1 18 0,29-58 0,19-20 0,1-2 0,-2 3 0,0-2 0,3-2-1101,-3 0 1,3-2 0,0 0 0,-2 1 1100,-5 4 0,-1 0 0,-2 2 0,-5 1 0,9-7 0,-5 2 0,6 1 0,-3 3 0,9-4 0,-7 7 0,-30 14 0,0 5 0,-12-9 0,6 6 0,-14-6 0</inkml:trace>
  <inkml:trace contextRef="#ctx0" brushRef="#br0" timeOffset="20651">30527 15698 24575,'-16'-6'0,"4"25"0,12 47 0,3-23 0,1 6 0,1-1-1861,7 18 0,1-1 1861,-3-3 0,2-6 0,2-17 0,0-11 1159,-4-18-1159,13-9 0,12-12 0,12-8 0,3-4 0,-1-3 0,4-3 0,2-2 0,0-1-1022,-7 5 0,1 0 0,1 0 0,-1-2 0,1 0 1022,4-3 0,1-1 0,-1 0 0,-1-1 0,-2 2 0,4-4 0,-3 1 0,-2 1 0,-3 2-481,-1 4 1,-2 2-1,-2 0 481,3-3 0,-1 0 0,-9 6 1199,-1 1-1199,-11 12 0,-17 1 0,-1 7 0,-5-2 0</inkml:trace>
  <inkml:trace contextRef="#ctx0" brushRef="#br0" timeOffset="21341">30564 17334 24575,'3'49'0,"-1"0"0,-6 0 0,3 0 0,15 0 0,2 0 0,-9 5 0,0-1-713,9-1 0,1-4 713,-10-10 0,5-9 0,51-24 0,-31-17 0,3-7 0,19-9 0,3-7-2006,-19 6 0,1-3 0,0-1 2006,2-2 0,0-1 0,2-6 0,-9 4 0,2-5 0,1-2 0,-1 1 0,-2 3 0,11-7 0,-2 4 0,1-4 0,-6 1 0,2-5 0,-3 3 0,-3 8 0,0 5 0,-4 6 389,7-13 1,-23 29 0,-9 10 0</inkml:trace>
  <inkml:trace contextRef="#ctx0" brushRef="#br0" timeOffset="24404">27675 13176 24575,'0'-26'0,"-14"8"0,1 13 0,-16 18 0,5 17 0,8-1 0,4 17 0,12-15 0,31-1 0,7 1 0,-3 4 0,7-10 0,-1-2 0,-17-4 0,-14 8 0,-25 2 0,-10 8 0,-17-10 0,3-1 0,18-15 0,5-2 0</inkml:trace>
  <inkml:trace contextRef="#ctx0" brushRef="#br0" timeOffset="24919">27928 13428 24575,'-5'6'0,"42"-39"0,-19 10 0,23-27 0,-22 25 0,-17 9 0,-1 6 0,-7 5 0,-17 39 0,4 24 0,8-19 0,2 1 0,2 3 0,4-3 0,16 12 0,-1-24 0,33-3 0,-4-22 0,5-7 0,2-10 0,-10-18 0,-2-6 0,4 4 0,-4-4 0,-12-10 0,-11-4 0,-10-4 0,-7 4 0,-3-4 0,-5 30 0,7 64 0,5 28 0,-1-10 0,1 5 0,1 2-818,0-12 1,2 2 0,0-1-1,2-3 818,2 1 0,3-3 0,1-4 0,3 6 0,7-13 0,16-22 0,5-13 0,-8-11 0,-1-2 0,26 6 0,-21-17 0</inkml:trace>
  <inkml:trace contextRef="#ctx0" brushRef="#br0" timeOffset="25685">28691 13218 24575,'0'35'0,"0"12"0,0-7 0,0 4 0,0 0 0,0 2 0,0 6 0,0 4 0,0-6 0,2-9 0,-4-3 0,-15 22 0,-7-18 0,1-49 0,-8-7 0,-2-6 0,-2-18 0,10 12 0,8-7 0,42 16 0,30-11 0,10-1 0,-19 12 0,2 1 0,4-1 0,4-2 0,-10 7 0,2 9 0,-18 15 0,-30 8 0,0 9 0,0 7 0,9-13 0,-2 4 0,8-25 0,0 2 0,10-16 0,-11 4 0,10-14 0,-22 5 0,-2-3 0,-20-4 0,-25 12 0,1 0 0,-3 18 0,18 6 0,18 2 0,35-2 0,33-25 0,10-11 0,-23 9 0,1-3 0,2-1 0,3-4 0,-9-2 0,-16-6 0,-6 9 0,-1 28 0,16 27 0,2 13 0,-12-2 0,-1 2 0,2-7 0,3 1 0,-4-1 0,2 7 0,-10-4 0,-17 3 0,-6-5 0,-5-4 0,-9-11 0,-1-6 0</inkml:trace>
  <inkml:trace contextRef="#ctx0" brushRef="#br0" timeOffset="29207">27579 14985 24575,'-5'-23'0,"-5"8"0,-28 36 0,7 10 0,7 21 0,2 9 0,5-7 0,4 2-681,6-7 0,3 3 0,1 1 681,0 9 0,2 1 0,4-4 0,8 3 0,4-3 0,-5 6 0,7-9 0,24-17 491,7-33-491,-5-25 0,1-7 0,-7 9 0,-2-5 0,-1-17 0,-2-11 0,-6 5 0,-10 8 0,-4 1-233,5-23 0,-9 4 233,-21 11-9,-16 8 9,-3 33 1513,-13 18-1513,20 20 0,15-2 0,3 1 0,-1-2 0,25 13 0,4-41 252,21-6 0,11-7-252,-5-9 0,5-5 0,-3 3 0,7 7 0,-3 0 3,-9-9 0,0-4 1,-11 10-4,-15 15 0,-7-4 0,7 22 0,-2 2 0,4 7 0,1-11 0,17-8 0,-7-16 0,17-2 0,-11 1 0,11-21 0,-20 26 0,6-26 0,-14 28 0,-7-11 0,10 7 0,-17-4 0,7-11 0,-13 9 0,9 6 0,21 46 0,-10-10 0,16 20 0,-21-39 0,-1 4 0,-8-12 0,2 8 0</inkml:trace>
  <inkml:trace contextRef="#ctx0" brushRef="#br0" timeOffset="29586">28971 15147 24575,'-9'-11'0,"0"32"0,-1 4 0,3 35 0,11-22 0,1-2 0,2 11 0,12 16 0,-12-51 0,2-3 0</inkml:trace>
  <inkml:trace contextRef="#ctx0" brushRef="#br0" timeOffset="29759">29229 15106 24575,'11'-11'0,"-4"37"0,-2 17 0,-2 3 0,0 4 0,0 12 0,0-3 0,-3-19 0,0-9 0,0-9 0</inkml:trace>
  <inkml:trace contextRef="#ctx0" brushRef="#br0" timeOffset="33418">26816 17695 24575,'-11'0'0,"0"0"0,38-25 0,1 4 0,7-5 0,11-1 0,-2 8 0,7 0 0,2 1 0,-3 3-428,0 1 1,-2 3 0,2-1 427,-1-3 0,2-1 0,-1 0 0,-7 7 156,-2 7 1,-9 2-157,-7-6 0,-14 6 0,0 0 0,-7 0 0</inkml:trace>
  <inkml:trace contextRef="#ctx0" brushRef="#br0" timeOffset="33938">27727 17259 24575,'0'-16'0,"25"5"0,15 7 0,0 7 0,3 3 0,6 0 0,-1 1-353,-8 3 0,-1 1 353,-3-5 0,-1 0 174,13 2-174,18-8 0,-3 0 0,2-8 0,-16 2 0,-3 0 0,-3-5 0,-5 2 0,-2 3 0,-7 5 532,-14-4-532,10 0 0,-14 4 0,4-9 0,-3 9 0,-1-4 0,-6 5 0</inkml:trace>
  <inkml:trace contextRef="#ctx0" brushRef="#br0" timeOffset="36736">28629 6245 24575,'-11'-6'0,"0"1"0,22 5 0,30 0 0,9-3 0,15-3 0,0 2-2015,-10 2 0,-1 2 1,4-2 2014,4-1 0,5-1 0,-1 1 0,-5 0 0,-2 2 0,-5 2 0,-1-1 47,-3 0 1,0 0-1,-6 0-47,-1 0 0,-8 0 0,-8 0 0,-58 7 0,-40 6 0,-2-2 0,24-4 0,-2-1 0,-1 1 0,-3 1-609,-1 1 1,-5 2 0,-1 1 0,2-1 0,6-2 608,-10 0 0,5-2 0,7 1 0,-4 2 0,26 1 3401,87 2-3401,-16-9 0,7-2 0,2-1 0,8 0 0,3-2 0,-3 0 0,-9 0 0,-1 1 0,-6-3 0,-6-3 0,1-1 0</inkml:trace>
  <inkml:trace contextRef="#ctx0" brushRef="#br0" timeOffset="37586">27923 7220 24575,'-21'-5'0,"5"4"0,47-4 0,31 5-2256,-19 0 1,8 1 0,0-2 2255,-1-3 0,1-1 0,7 1 0,-8 1 0,7 0 0,4 1 0,-1-1 0,-3 0 0,-7 0 0,5-2 0,-7-1 0,3 1 490,12-1 0,10 0 1,-13 2-1,-34 7-490,-54 11 0,-27 2 0,1-8 0,-8-3 0,0 2-633,13 4 0,0 2 1,-1-1-1,-1-1 633,-5-5 0,-1-2 0,-1-1 0,3 0 0,-8 2 0,2 0 0,7-2 0,-7-2 0,28-2 0,61-4 0,36-2 0,5-1 0,-16 2 0,5-1 0,2 1 0,2-1 0,-1 1 0,2 1 0,2-1 0,0 1 0,-1 0 0,-3 0 0,-3-2 0,1 0 0,-1 1 0,1-1 0</inkml:trace>
  <inkml:trace contextRef="#ctx0" brushRef="#br0" timeOffset="38439">27514 7897 24575,'-28'-7'0,"9"5"0,54 4 0,-4 0 0,5 0-1492,7-4 1,5-3 0,5-1 1491,5-1 0,5-1 0,2 0 0,-3 0-1146,4 2 0,-3 0 0,3-2 1146,-5-3 0,3-3 0,-2 2 0,-7 3 0,5 6 0,-8 1 816,-11-9 0,-9 3-816,-14 17 0,-53 4 0,-6 0 0,-12 2 0,-2 1-860,5-3 1,-2 1 0,-1-1 0,0-1 859,0-1 0,-1-2 0,1 1 0,0 0 0,1 3 0,-1 2 0,3-2 0,5-3 706,-8-5 0,7-1-706,-5 16 0,92-11 0,28-5 0,-27-8 0,2-3 0,6 0 57,-1 3 1,7 1-1,2 0 1,-3 0-1,-6-2 1,16-7-1,-8-2 1,-4 4-1,-1-1 1</inkml:trace>
  <inkml:trace contextRef="#ctx0" brushRef="#br0" timeOffset="39146">26685 8779 24575,'-16'0'0,"47"0"0,10-5 0,12-2 0,-6 2 0,8 1 0,4-1 0,0 1 0,-5-1-2535,11-1 1,-4 1-1,4-1 2535,0 1 0,7-1 0,-4 1 0,-10 2 0,-3 2 0,-9 2 538,14 4 1,-16-4 0,-35 4-1</inkml:trace>
  <inkml:trace contextRef="#ctx0" brushRef="#br0" timeOffset="39807">26106 9890 24575,'-16'-7'0,"46"1"0,24-7 0,-10 8 0,8 0 0,2-1-3277,5-5 0,2-2 0,4 0 2904,-8 3 1,2 0-1,3 0 1,5-1 372,-12 3 0,4-1 0,4 0 0,0 0 0,0 0 0,-4 0 0,-5 2-181,10-2 1,-7 2-1,0 0 1,3 0 180,3-1 0,7 0 0,-1 0 0,-8 1 0,-13 3 2094,11 4-2094,-38 0 0,-26 0 0,-7 5 0,2-4 0,5 4 0</inkml:trace>
  <inkml:trace contextRef="#ctx0" brushRef="#br0" timeOffset="40940">28699 10185 24575,'6'-24'0,"21"52"0,-13 14 0,0 6 0,5-2 0,0-3 0,-9-6 0,1-7 0,8-12 0,19-16 0,17-10 0,5-8 0,-11-2 0,5-7 0,2-5 0,3-1 0,-1 1 0,-1 4-1418,-5 4 1,0 3 0,0 1 0,1 0 0,0-3 0,1-2 1417,2-5 0,3-4 0,1-2 0,-1 0 0,-1-1 0,-5 3 0,-4 3-177,1 0 0,-6 1 0,-2 2 1,-1 0 176,7-4 0,-2 0 0,0 1-344,1 0 0,0 0 1,-6 5 343,-7 6 0,-4 2 0,9-10 0,-10 10 0,-24 19 0,-5-6 0,0 8 0</inkml:trace>
  <inkml:trace contextRef="#ctx0" brushRef="#br0" timeOffset="47304">32371 5209 24575,'0'-17'0,"0"-3"0,9 7 0,15 2 0,-5 5 0,9 6 0,-12 9 0,-3 3 0,13 42 0,-16-2 0,3-13 0,0 5 0,-7 14 0,0-1 0,6-19 0,-1 0-812,-3 16 0,-3-2 812,5 4 0,-10 8-127,0 1 127,-5-12 0,-1 1 0,-1-14 0,0 2-855,0 18 1,0 2 854,2-15 0,0-1 0,-4 4 0,0 2 0,2-3 0,1 5 0,-4-1 0,-4 1 0,-2 0 0,0 0 0,3 3 0,1 0 0,0 0 0,-1-5 0,0 0 0,0 2 0,2-1 0,0 3 0,2 0 0,0-6 0,-1 9 0,2 2 0,1-5 0,0 9 0,1-1 0,2-6 0,2-10 0,2-5 0,2 1 0,1 3 0,2 1 0,-2-1 0,-2 21 0,1-4 0,8-18 0,3 0 0,2 4 0,3 4 0,1-6 0,3-6 0,4-3 0,6 2 0,4 2 0,0-12 0,-2-18 0,2-9-461,23-6 1,-2-7 460,3-9 0,-22-3 0,-6-7 0,-5-23 0,-16 1 0,-1 0 0,3-4 693,-10 16 0,-7 8-693,-8 20 119,-26 17-119,5-1 0,-14 13 1768,13 4-1768,1 2 0,7 16 0,11 18 0,6-18 0,-1 5 0,0 0-1761,-4 13 0,-1 3 1761,3-4 0,0 2 0,-2-1 0,-1-12 0,-2-2 0,1 0-216,3-1 0,1 0 0,0 5 216,0 11 0,-2 8 0,2 0 0,1-7 0,1-9 0,2-5 0,0 4-927,1 7 1,-1 5-1,2-1 1,2-6 926,2 2 0,4 1 0,4-5 0,3 7 0,0 0 0,-2-4 0,-4-7 0,-2-3 0,3 4 0,5 5 0,4 6 0,0 0 0,-4-4 0,-6 4 0,-3-4 0,0-2 0,4-11 0,1-2 0,-1 3 0,-2 6 0,-2 5 0,0-1 0,-2-6-772,-4 4 1,1-4 771,6 13 0,-5-4 1453,-10-24 1,-5-4-1454,4 2 0,-3-1 274,-14 1 0,-4-1-274,3-4 0,2-2 0,2-4 0,2-4 4323,-6 3-4323,8 0 2749,12-3-2749,-3 4 0,7 2 0,7-20 0,-2 4 0,8-28 0,-2 11 0,2-5 0</inkml:trace>
  <inkml:trace contextRef="#ctx0" brushRef="#br0" timeOffset="48556">32354 11426 24575,'-13'-16'0,"1"6"0,11 5 0,18 24 0,13 18 0,0 2 0,3 7 0,0 1-2069,0 6 0,0 2 0,-2 3 2069,-4-3 0,1 2 0,-4 1 0,-4-1 0,-6 5 0,-6-2 0,0 1-157,2 1 0,0 1 0,-3 2 157,-4-7 0,-2 3 0,-1 0 0,0-3 0,1-1 0,0-2 0,-3 4 0,-1-6 0,-2 5 0,-1 1 0,-3-1 0,-3-5 0,-5-3 0,-3-4 0,-3 0 0,-1 1 0,1 1 0,-2 3 0,-2 0 0,0-2 0,-2-4-658,-3 0 0,-1-4 0,-2-2 0,0-2 658,-12 8 0,-2-4 0,0-3 0,4-7 0,0-4 0,4-3-81,5-7 1,2-1 80,-4 9 0,8-7 3424,20-17-3424,4 4 1903,0-10-1903,2-1 0,4 0 0,0 1 0</inkml:trace>
  <inkml:trace contextRef="#ctx0" brushRef="#br0" timeOffset="49038">31963 13730 24575,'-35'35'0,"0"0"0,1 1 0,-9 1 0,-1 1 0,2-1 0,9-3 0,2-1 0,-1-2-1279,-6 1 0,-1-3 0,2-1 1279,-2 3 0,0-4 595,-8-1 1,8-2-596,23 0 0,53-19 0,22-8 0,-12 4 0,4-1 0,3 2-565,-1 1 1,4 1-1,-1 0 1,-5 3 564,-3 1 0,-5 2 0,-3 2 0,8 10 0,-7-1 0,-3-3 0,-9-8 1702,-9-10-1702,-8-10 0,3-8 0,-13-35 0,-7 0 769,-1 9 1,-2-2-770,-5 2 0,-7-4 0,0 5 0,-6-9 0,-3-2 0,1 2 0,4 8 0,-6-12 0,1 2 0,0 0 0,-6-10 0,3 9 0,8 28 0,10 31 0,29 11 0,-10 7 0,15-7 0</inkml:trace>
  <inkml:trace contextRef="#ctx0" brushRef="#br0" timeOffset="52870">24331 588 24575,'-17'-18'0,"-1"1"0,-10 1 0,-22-11 0,-7-4 0,16 8 0,-1 0-1689,-6-3 1,-3-2 0,2 1 1688,2 0 0,-1 0 0,-8-1 0,-6 0 0,4 1 0,17 7 0,2 2 0,-3 0 0,-4-1 0,-4-1 0,-2 1 0,1 1 0,3 1 0,0 1 0,0 1 0,-2 1 0,-9-2 0,39 11 0</inkml:trace>
  <inkml:trace contextRef="#ctx0" brushRef="#br0" timeOffset="52870">18499 0 11933,'-13'6'50,"-44"22"-50,4-4 0,-3 1 0,0 0 0,2 1 0,8-4 0,2-2 0,0 4 0,-1 7 0,4 4 0,-1 7 0,-2 5 0,1 2 0,0 1 0,2-3 0,3-6 0,-8 6 0,3-5 0,2 0 0,0 7 0,2 1 0,-3 6 0,-1 4 0,5 0 0,8-2 0,12-6 49,13 7 1,14-3 0,6-1-50,1-9 0,5 0 0,2 0 0,1-1 0,0 0 0,0 0 0,3-1 0,2-1-117,7 5 0,4 0 0,1-2 0,1-3 117,6 0 0,2-3 0,4 2 0,-5-4 0,4 3 0,2 1 0,-1-1 0,-1-3-280,-1-1 0,-2-2 1,1-2-1,4 2 280,-7-5 0,3 2 0,2-1 0,1 1 0,-2-3 0,-2-2 0,8 4 0,-3-3 0,2-2 0,5 0 0,-12-7 0,4-1 0,2 0 0,1 0 0,2 0 0,0-1 0,-1-1 0,2 1 0,1 0 0,0-1 0,1 0 0,0-1 0,1-1 0,0 0 0,-5-3 0,1 0 0,0-2 0,1 1 0,-1-1 0,1 0 0,-1-1 0,-1 1-165,5 1 1,-1 1 0,0-1 0,-1 0 0,0 0 0,1-3 0,0-1 164,2-2 0,-1-3 0,0 0 0,1-2 0,0 0 0,0 0 0,0 2 0,1 1 0,0 0 0,1 0 0,-1 1 0,1-1 0,-2 0 0,0-1-89,-3 0 0,-1 0 1,0-1-1,-1 1 1,0-2-1,0 1 1,-1-2 88,6 1 0,0-2 0,-1 1 0,0-2 0,0 0 0,0-3 0,1-1 0,2-1 0,0-2 0,-1 0 0,-4-2 0,-3 0-5,4-4 1,-6-1 0,0-2 0,3-1 4,-6 4 0,3 0 0,2-1 0,-1-2 0,-3-3 0,-5-6 0,1-13 0,-4-7 0,-4-4 0,-3 0 0,-2 4 0,-3 5 0,-3 2 0,0-1 0,0-4 208,3-5 0,1-5 1,0-3-1,-1 1 1,-5 3-209,-1-2 0,-3 1 0,-3 2 0,-3 3 0,-4 2 0,-3 3 0,1-2 582,6-12 1,1-2 0,-6 6-583,-11 5 0,-6 4 0,1 0 0,-8-5 0,-10 6 0,-9-7 0,-5-2 0,-1 1 0,2 8 376,-1 1 1,0 6-1,-5-4-376,0-1 0,-4-6 0,-4-1 0,1 6 0,3 9 0,-4 9 0,2 9 0,0 1 0,-1 0 0,-1 0 0,-6 3 0,4 4 0,-7 2 0,-1 0 0,1 1 0,5 1 870,-2-2 1,4 1 0,-2 2-871,-19-2 0,-4 3 0,19 4 822,20 11-822,21 9 434,12 19 1,-7-15-1,9 2 1</inkml:trace>
  <inkml:trace contextRef="#ctx0" brushRef="#br0" timeOffset="53675">24558 1692 24575,'9'-47'0,"-1"1"0,29-4 0,-27 80 0,-5 30 0,2-4 0,7-11 0,0 2 0,-8 10 0,-3 6 0,-1-10 0,-2 7 0,17-17 0,13-18 0,34-12-1559,-10-18 0,10-6 0,-2 0 1559,-8 3 0,-1 0 0,6-3 0,-9 0 0,7-3 0,2-1 0,1-1 0,-2 0 0,-5 2 0,1-2 0,-4 2 0,-2-1 0,3-1 0,9-4 0,2-2 0,-2-1 0,-6 3-54,-10 3 0,-4 2 1,1-3 53,14-8 0,3-2 0,-6 3 0,-1 4 0,-2 1-346,-2-1 1,3-2 0,-7 4 345,12-3 0,-16 10 0,-15-1 0,-14 12 0,-5-4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8T12:25:33.8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8691 5472 24575,'0'-33'0,"15"28"0,-6 35 0,0 15 0,6-7 0,0 3-2664,-4 21 0,-4 2 2664,0-18 0,-2-1 0,-6 2 0,2-2 800,5-9 1,3-1-801,4 26 862,13-32-862,-10-12 0,36-11 0,-12-5 0,10-2 0,6 1 0,-1 0-866,-3 2 0,2 0 0,2 1 0,2 0 0,4 1 866,-3 0 0,4 0 0,4 0 0,0 1 0,0-1 0,-2 1 0,-2 0-493,-2 1 0,-1 0 1,-2 0-1,-1 0 1,1 0-1,0-1 493,-1 1 0,1 0 0,0-1 0,-1 1 0,-2-2 0,-1 1 0,14 0 0,-2-1 0,-3-1 0,-2-1-493,7-3 1,-4-2-1,-2 1 493,-7 1 0,-2 1 0,-6-1 0,-5-1 0,-8-2 0,-6-5 2885,2-1-2885,4-14 5814,-13 8-5814,4-11 0,-11-31 0,2 0 260,-4 14 0,-3-3-260,-7 7 0,-1-1-288,4-7 1,1 3 287,-1-13 0,-19 32 0,0 47 0,-19 29 0,14-25 0,4-5 0</inkml:trace>
  <inkml:trace contextRef="#ctx0" brushRef="#br0" timeOffset="905">7442 7533 24575,'0'-49'0,"0"8"0,0 44 0,6 3 0,-5 30 0,12 13 0,7 18 0,3 3 0,-5-12 0,-4-10 0,0 0 0,1 10 0,3 12 0,4-6 0,11-24 0,20-36 0,10-24 0,-2-2-1480,-17 8 1,-3-1 0,5-2 1479,0 1 0,5-2 0,2-1 0,0-1 0,-2-1 0,8-8 0,-1-2 0,-1 0 0,2 0-1063,-9 7 0,1 0 0,0 0 1,1 0-1,-1 0 1063,-1-1 0,0-1 0,0 1 0,0 1 0,-1 1 0,10-3 0,1 2 0,-2 1 0,-6 3-383,-6 2 1,-3 2-1,-2 1 383,15-2 0,-5-1-39,-18 0 1,-3 1 38,15 2 657,-29-5 1,-7 19-1,-9-4 1</inkml:trace>
  <inkml:trace contextRef="#ctx0" brushRef="#br0" timeOffset="3634">7121 9532 24575,'0'-21'0,"0"5"0,9 12 0,13 64 0,0-6 0,1 4 0,-5-6 0,0 0-699,2 4 1,-1-9 698,-4-23 340,7-14-340,3-5 0,26-16 0,-4-8 0,9-9 0,-2 0-861,-6 1 0,-1 0 0,7-3 861,-8 5 0,6-2 0,4-2 0,0 1 0,-1 0 0,-4 3-1395,6-2 1,-2 2-1,-2 0 1,2 1 1394,-5 1 0,1 0 0,1 0 0,-1 2 0,-2 3 0,3 2 0,-1 3 0,-2 1 0,-6 0 306,4-4 0,-4 2-306,8 2 0,-13 6 0,-32 6 0,-2 0 0</inkml:trace>
  <inkml:trace contextRef="#ctx0" brushRef="#br0" timeOffset="6390">6910 12548 24575,'0'3'0,"9"1"0,46 0 0,19-6 0,-30-3 0,1-3 0,4-1-1519,-2 1 1,4 0 0,3-2-1,1-1 1,2-1 1518,-2-3 0,2-2 0,1-1 0,1-1 0,1 0 0,0 2-585,-5 2 0,1 0 1,1 1-1,0-1 0,0 1 1,-1-1-1,0 1 585,6-4 0,-1 0 0,0 0 0,-1 0 0,0 1 0,-2 1 0,4-1 0,2 1 0,-3 1 0,-4 1 0,-7 2 1035,14 0 0,-11 1-1035,-13-2 0,-7 1 0,-4 4 0,2-1 0,-27 5 0,10 9 0</inkml:trace>
  <inkml:trace contextRef="#ctx0" brushRef="#br0" timeOffset="8741">7860 14175 24575,'56'-11'0,"-24"9"0,4 1 0,9-8 0,7-3 0,0 1-1671,0 4 0,1 2 0,5-1 1671,-1-1 0,5-1 0,3 0 0,0 0 0,-2 2-1107,-7 1 0,-1 1 0,-1 0 0,2 2 1,2-1 1106,4 2 0,3 0 0,1 0 0,1 2 0,-1 0 0,-4 1-395,0 1 0,-2 2 1,-1 0-1,0 1 1,0 0 394,1 1 0,-1 1 0,0 1 0,3 0 0,3-1-288,-11-2 0,2 1 0,2-1 0,1 0 0,1 0 0,1 0 0,-1 0 0,-1 0 288,1-1 0,-1 1 0,1 0 0,-1 0 0,1-1 0,0 0 0,0-1 0,0 0-163,2-1 0,1-1 0,0-1 0,0 0 0,1 0 0,-2 0 0,0 0 0,-2 0 163,4 1 0,-1 0 0,0 1 0,-1 0 0,-1-2 0,-3 0 0,-3-2 119,16-5 1,-4-2-1,-3-1 1,-1 3-120,-5 4 0,-1 2 0,-1 0 0,0-1 331,-1-2 0,1-1 0,-3-1 0,-5 3-331,11 1 0,-6 2 1253,9 0 0,-26-2-1253,-50-4 1072,-22 4 1,-5-4 0,8 5-1</inkml:trace>
  <inkml:trace contextRef="#ctx0" brushRef="#br0" timeOffset="9089">10005 14474 24575,'37'-12'0,"1"0"0,9 1 0,11-2 0,8 0 0,3-1 0,3 1 0,-18 4 0,2 0 0,4 0 0,1 0 0,1-1 0,1 2 0,0-1 0,0 0 0,-2 1-1093,0 0 1,0 0 0,1 0 0,-1 0-1,1 1 1,-1-1 0,1 1 0,-1 1-1,-1-1 906,8 0 1,2-1 0,1 1 0,-1 0 0,-2 0-1,-4 1 1,-4 2 0,-6 1 545,7 1 0,-5 2 0,-8 1 0,-6 0-359,22-1 1898,-23 0-1898,-34 0 0,6 0 0,-18 0 0</inkml:trace>
  <inkml:trace contextRef="#ctx0" brushRef="#br0" timeOffset="11004">4082 15015 24575,'-5'-37'0,"4"17"0,2 45 0,3 19 0,1 0 0,3 3 0,5 7 0,2 0 0,-6-11 0,3-6 0,18-5 0,19-29 0,10-11 0,-1-6 0,4-6-1210,-15 5 0,4-2 1,1-2-1,-1-2 1210,-6 0 0,0-2 0,0-1 0,3-1 0,7-2 0,4-2 0,2 0 0,0-1 0,1 1 0,-10 5 0,1-1 0,0 1 0,0 0 0,0 0 0,-1 1-834,10-4 0,1 0 1,-1 1-1,-1 1 1,-2 1 833,4-1 0,1 0 0,-6 2 0,-8 3 0,-5 1 0,-8 4 0,2 3 0,-7 7 0,-21 5 0,10 0 0</inkml:trace>
  <inkml:trace contextRef="#ctx0" brushRef="#br0" timeOffset="13355">21260 4997 24575,'-5'-11'0,"4"-3"0,-4 22 0,5 6 0,0 49 0,0-23 0,0 0 0,-1-4 0,2-1 0,3 22 0,7-47 0,14-13 0,19-10 0,13-8 0,9-5 0,4-2 0,-1-1 0,-7 3 0,-9 5-1696,2-1 0,-7 3 0,0-1 0,9-3 1696,-11 4 0,7-2 0,5-2 0,3-1 0,2-1 0,-1 0 0,-1 1 0,-4 1 0,-5 2 0,-6 2-310,10-5 0,-9 3 1,-2 1-1,3-1 310,8-2 0,3 1 0,-2-1 0,-6 3 0,10-6 0,-5 3 0,8 2 0,-15 3 0,-39 7 0,-5 9 0,-5-2 0</inkml:trace>
  <inkml:trace contextRef="#ctx0" brushRef="#br0" timeOffset="15526">22036 16664 24575,'-5'-17'0,"4"-10"0,-10 9 0,10-11 0,-12 0 0,-6-3 0,4 5 0,-13 2 0,4 10 0,-14-8 0,0 5 0,-12-3 0,-5-1 0,3 1 0,-7-5 0,0 1 0,-4 0-1050,12 5 1,-4-1 0,-2 0 0,1 1 0,3 1 1049,0 0 0,1 2 0,2 0 0,1 2 0,-6-2 0,0 2 0,-6 2-842,6 3 1,-8 1 0,-4 0 0,0 0 0,2 2 0,6-1 841,1 0 0,6 1 0,-1 1 0,-8 1 0,10 1 0,-6 1 0,-4 1 0,-2 0 0,-1 1 0,2 1 0,4 2 0,4 1-360,-4 4 0,4 2 0,3 2 0,0 1 0,-3 1 360,-9 3 0,-1 2 0,-1 2 0,1 1 0,4 0 0,-2 2 0,2 2 0,3 1 0,4 1 0,-5 7 0,4 2 0,0 5 0,5 1 0,-1 5 0,2 1 0,5-3 0,7-2 0,5-3 0,-3 5 0,-5 2 0,-4 5 0,2 1 0,12-1 0,11 5 0,11-1 0,2-1 0,0-8 0,3-2 0,2 1 0,5 8 0,4 1 0,5-4 0,13 8 0,9-5 0,-10-18 0,3-2 0,10 2-397,2-7 0,10 1 0,6 1 0,4 0 0,1-1 1,-3-2-1,-5-3 397,0-1 0,-4-3 0,-1-2 0,3 0 0,5 3-28,-3-1 0,5 2 0,3 1 0,2 0 1,1 0-1,-1-1 0,0-3 0,-3-4 28,-3-2 0,-1-3 0,-2-2 0,1-1 0,1-1 0,1 0 0,4 0 0,-6-1 0,2 0 0,2-1 0,1 0 0,1 0 0,1 0 0,0-1 0,0-1 0,-2 0 0,0-1 0,4 0 0,-1-1 0,1 0 0,-1-1 0,0-1 0,0 0 0,-1 0 0,1-1 0,0 0-113,-1 1 1,2-1 0,0 1 0,0-1-1,-1-1 1,-1 0 0,-2-2 0,-1-1 0,-4-1 112,8-5 0,-2-2 0,-3-2 0,-2 0 0,-3-2 0,-4 1 341,3-3 1,-5 0-1,-1-2 1,0-1-342,9-6 0,1-3 0,-2-1 0,-5-2 0,-1-6 0,-5-2 0,-3 0 0,-1 1 0,-1 1 0,-7-2 0,-4-16 0,-11 1 0,-13 13 0,-5-2 523,2 0 0,-2-4 0,-5-1-523,-13-8 0,-8-1 0,-2 0 0,0 3 0,-1 1 0,-7 2 463,2 10 0,-5 2 0,-4 1 0,-4 4-463,1 7 0,-4 3 0,-3 1 0,0 3 0,2 0 517,-5 0 0,2 2 1,-2 1-1,-5 1-517,5 2 0,-4 1 0,-2-1 0,-1 2 0,2 2 0,3 3 0,-7 1 0,3 4 0,2 2 0,1-1 33,4 1 1,0-1-1,2 2 1,6 2-34,-14 4 0,12 3 1130,19 1-1130,39 14 0,-10-13 0,11 3 0</inkml:trace>
  <inkml:trace contextRef="#ctx0" brushRef="#br0" timeOffset="16640">30287 15864 24575,'0'-17'0,"-19"-15"0,-6 2 0,-23-6 0,-11-3-3511,7 6 1,-3 1 3510,2 4 0,-6-1 0,-10 4 0,19 11 0,-8 1 0,-3 2 0,-3 1 0,0 0 0,2 2 0,5-1-882,-3 0 1,4 2 0,1 0 0,-3 1 0,-4 0 881,6 0 0,-4 0 0,-2 0 0,-3 0 0,0 1 0,0 1 0,1 2 0,2 2 0,-3 3 0,0 2 0,1 1 0,0 2 0,0 1 0,0 1 0,-1-1 0,6 0 0,0 0 0,-1 1 0,1 0 0,-1 1 0,1 0 0,0 1 0,0 1-204,1 0 1,-1 1-1,0 0 1,1 1-1,0 1 1,1 0-1,0 2 1,2 1 203,-5 1 0,-1 0 0,2 2 0,0 0 0,3 4 0,2 2 0,3 5-352,4 6 1,1 5 0,3 4-1,3 2 1,1 0 0,3-1 0,2-3 351,-1-1 0,4-2 0,2 0 0,2 2 0,3 7 21,2 3 0,0 6 0,1 3 0,3 4 0,6-1 0,7 0 0,9-4-21,10-6 0,9-1 0,7 0 0,6 0 0,2-1 0,0-1 0,-1-1 0,-4-1 0,-2 0 0,-2-1 0,-1-1 0,1-1 0,1 0 0,2 0 0,4 1 0,0-3 0,4 1 0,1 2 0,3-1 0,0 0 0,1-2 0,-1-2 0,-2-3 0,-2-3 259,9 8 1,-3-5-1,0-4 1,2-1-1,8-1-259,-7-7 0,5-1 0,3 0 0,2-1 0,1-2 0,1 0 0,-1-2 0,-2-2 0,2-1 0,-1-1 0,0-2 0,0-1 0,0-2 0,2 0 0,1-1 0,-2-1 0,3 0 0,0-1 0,1-1 0,0-1 0,0-1 0,-3-3 0,-1-3 0,8-2 0,-2-3 0,0-3 0,-3-2 0,-1-1 0,-1-2-50,0-2 0,-4-2 1,-1-2-1,2-3 1,7-1 49,-10 2 0,4-2 0,3-1 0,3-2 0,0-1 0,1 0 0,-2-1 0,-1 1 0,-4 0 0,-2 0 0,-2 0 0,-1 0 0,-2 0 0,1 0 0,0-1 0,0-1 0,2-1 0,1 0 0,2-1 0,2-1 0,-1 0 0,1 0 0,-2-1 0,-3 0 0,-3 0 0,-3 0 0,2-4 0,-2 0 0,-4 0 0,-3 0 0,-4-1 0,-3 1 0,8-19 0,-9-1 0,-4-5-147,-11 11 0,-1-5 0,-3-2 0,-2 1 1,-1 4 146,0-10 0,-3 3 0,-4-3 294,-3 3 0,-3-4 0,-3 2 1,-7 6-295,-6 7 0,-6 6 0,-3 0 0,-4-3 0,-4 0 0,-7-1 0,-1 5 0,-7-1 0,-4-1 0,-2 1 0,3 2-220,4 4 0,0 1 0,0 2 0,-2 0 0,-3 0 220,4 4 0,-4-1 0,-1 1 0,-2 0 0,0 2 0,1 1 0,1 2 0,-2 2 0,0 1 0,0 2 0,1 2 0,-1 1 0,-2 0 0,-1 0 0,0 2 0,0 0 0,-2 2 0,-2 0 0,-4 1-53,12 3 1,-4 0 0,-2 1 0,-2 0 0,-1 0 0,1 1 0,0 1 0,3 1 0,3 0 0,4 1 52,-18 1 0,6 2 0,3 1 0,0 1 0,-4-2 0,7-3 0,-6-1 0,-2-1 0,1 1 0,6 1 0,9 4 0,13 3 0,-12 27 0</inkml:trace>
  <inkml:trace contextRef="#ctx0" brushRef="#br0" timeOffset="19303">19231 8700 24575,'-10'0'0,"-10"-17"0,6 4 0,-7-16 0,5 1 0,-1-3 0,4-8 0,4-8 0,6-16 0,6-5-1336,1 17 0,1 0 1,4-2 1335,6-9 0,5-2 0,4 2 0,-1 7 0,4 1 0,6-1 0,0 9 0,4-1 0,4-1 0,2 1 0,1 1 0,3 1 0,2 0 0,1 1 0,1 1 0,0 1-1092,1-1 1,-1 0 0,1 1-1,1 2 1,0 3 1091,0 4 0,1 1 0,0 3 0,-1 1 0,-2 3 0,-5 2 0,-2 2 0,0 2 0,4-1-730,8-1 0,4-1 0,2 0 1,0 2-1,-4 0 730,-2 2 0,-3 1 0,0 0 0,2-1-254,-3 1 1,4-1 0,-1 0 0,-2 1 0,-7 2 253,17-3 0,-8 1 618,-5-1 1,-7-1-619,-8-4 3635,13 5-3635,-66 24 1358,11 6 1,-16 6 0,12-9 0</inkml:trace>
  <inkml:trace contextRef="#ctx0" brushRef="#br0" timeOffset="19819">21184 6534 24575,'-16'-21'0,"9"-2"0,34 16 0,20-9 0,19-6 0,3 1 0,-9 7 0,4 2 0,1 1 0,-1-3-311,-11 0 1,0-1 0,0 0 0,0 0 0,-3 2 310,6 1 0,-1 1 0,-4 1 0,-11 1 377,7-9-377,-47 17 0,-14 9 0,-13 15 0,-8 12 0,2 4 0,1 8 0,3 4 0,-2 2-1204,0-11 1,-2 0 0,0 1 0,4 1 1203,0 10 0,4 1 0,4-5 0,3-2 0,3-5 881,-2 12-881,-4-34 0,7-21 0,-11-44 0,10 3 0,-1-8 0,4 1 0,2-3 0,1-2 0,-7-2 0,-4-4 0,5 6 0,10 5 0,0 8 5106,-18-5-5106,16 17 0,-4 34 0,9 18 0,-4-11 0,6 4 0</inkml:trace>
  <inkml:trace contextRef="#ctx0" brushRef="#br0" timeOffset="21635">27035 11155 24575,'-15'6'0,"3"-4"0,-4 4 0,1-6 0,-18-9 0,-9-4 0,-15-7 0,-5-4 0,3-2 0,4-1 0,2-3 0,-1-2 0,-2-1-1113,1 3 0,-4-1 0,1-1 0,2-2 0,5-2 1113,0-7 0,4-1 0,6-5 0,9-4 0,14 3 0,8-5 0,4-1 0,1-1 0,0 3 0,-1-1 0,0 2 0,1 0 0,2-3 0,1-1 0,1-1 0,0-3 0,3 1 0,0 0-606,3 1 0,2 0 1,0 1-1,1-1 1,-1 0 605,-1-2 0,0 1 0,-1-1 0,1 0 0,0 0 0,1-2 0,2-1 0,-1 0 0,0 2 0,-1 4 0,0-1 0,-1 2 0,-1 5 0,-3 5 0,-3-4 0,-3 12 0,-2 16 0,-4 17 0,4-4 0,1 4 4435,0-5-4435,4 0 4158,-4 0-4158,-24 20 0,2 5 0,-2 3 0,-4 7 0,-4 9 0,-3 8 0,3-2 0,1-2 0,2 0 0,2 1 0,-1 3 0,5-15 0,7-21 0,34-32 0,25-25 0,7-10 0,-9 10 0,-9-1 0,0-1 0,4 3 0,8-8 0,-1 4 0,-10 15 0,-2 9 0,-19 37 0,13 26 0,6 10 0,-1-11 0,3 1-735,-3 2 0,3 4 1,2-4 734,15 3 0,4-6 0,-1-6 0,8-2 0,-4-9 0,8 0 0,1-2 0,-9-1 0,3 1 0,-3 0 0,5 1 0,3 1 0,-32 0 0,-55-2 0,-38 1 0,-13-1 0,9-2 0,10-1 0,3-2 0,-7 2-1148,3 1 1,-8 1 0,-1 1 0,2-2 0,8-3 1147,0-5 0,6-3 0,4 4 0,-9 9 0,6 4 0,17-6 0,6 1 378,-15 18 0,40-10 0,4-10 1</inkml:trace>
  <inkml:trace contextRef="#ctx0" brushRef="#br0" timeOffset="25886">5898 17694 24575,'-4'-11'0,"24"31"0,-14-4 0,27 20 0,-20-20 0,2-11 0,8-8 0,20-22 0,13-14 0,-1 0 0,-15 10 0,-3 1 0,6-3-1357,2 0 0,6-4 0,3-1 1,-1 0-1,-4 4 1357,-2 1 0,-3 2 0,-1 1 0,3 0 0,4-2 0,3 1 0,0 0 0,1 0-587,-4 4 0,1-2 0,1 2 0,-2 0 0,-5 2 587,1-2 0,-4 2 0,1 1 0,9-3 0,1 1 0,-20 7 0,-27 12 0,9 5 0,-8 0 0,2 0 0</inkml:trace>
  <inkml:trace contextRef="#ctx0" brushRef="#br0" timeOffset="28498">25721 7294 24575,'0'-26'0,"0"-2"0,0 4 0,-23-26 0,7-1 0,-9 3 0,-8-5 0,-1 6 0,-5-1 0,0 3-1517,5 8 1,1 2-1,-4 0 1517,0 2 0,-1-2 0,-6 3 0,-9 6 0,3 12 0,-8 4 0,-7 3 0,-3 3 0,-1 1 0,1 2 0,4-1 0,6 0-918,-3 0 1,7 1 0,1 1 0,-3 1 0,-6 0 917,5-1 0,-6 0 0,-4 0 0,-3 1 0,0 0 0,1 1 0,3 2 0,6 1 0,6 2-319,-11 5 0,10 2 1,2 4-1,-4 7 319,10 0 0,-3 5 0,-2 4 0,1 2 0,1 0 0,2 0 0,5-2-779,-11 8 0,6-1 0,1 1 1,-1 5 778,6-4 0,-3 5 0,-1 1 0,3 2 0,4-2 0,8-3 0,-2 13 0,9-2 0,6 0 0,4-3 0,5 0 0,2 1 151,-1 4 0,2 0 0,7 3-151,9-5 0,7 3 0,3-1 0,-1-2 0,-1 6 0,1-3 0,6 0 298,4-7 1,5 2 0,3-2-1,1-7-298,1-4 0,2-5 0,15-3 0,-12-13 0,8 0 0,8 0 0,6-1 0,3-1 0,3 0 0,0-2 0,0-2 0,-3-2 0,-3-3 0,-2-2 0,0-4 0,-1-3 0,0-1 0,-1-1 0,2-1 0,0 1 0,1 1 0,2 3-177,-8 1 0,2 2 0,1 1 1,2 1-1,0 0 0,1 1 1,-1-1-1,-1-2 0,-2 0 1,-1-3-1,-2-2 0,-3-4 177,16-4 0,-1-4 0,-1-3 0,-4-3 0,-4-1 0,-6 0 0,-6-1 0,8-7 0,-11-2 0,-1-7 87,-3-6 0,-1-8 0,-2-3 1,-3 3-88,-7 7 0,-2 2 0,-2-2 0,1-4 0,1-3 0,1-5 0,-1-2 0,-1 0 0,-3 3 0,-3 2 0,-1 2 0,-3 0 0,-1-5 0,-2-3 0,-1-5 0,-1-1 0,-1 0 0,-1 4 0,0 0 0,0 3 0,-2 0 0,-1-2 0,-3 1 0,-1-2 0,-2-1 0,-2 1 0,-1 4 0,-3 0 0,-2 2 0,-3 3 0,-2 0 0,-5-9 0,-4 3 0,-14 0-237,-1 18 1,-11 0 0,-7-1 0,-4 1 0,-1 2 0,3 3 0,6 3 236,-8-4 0,5 4 0,-1 3 0,-7-1-103,6 5 0,-6-2 1,-4-1-1,-1 2 1,2 1-1,3 5 0,8 3 103,1 4 0,6 4 0,1 4 0,-8 4 0,0 4 0,-6 5 0,-4 3 0,-2 3 0,0 0 0,3 0 0,5-1 0,-3-1 0,5-1 0,2 1 0,-3 3 0,-6 5-37,12-2 1,-5 4 0,-4 2 0,-1 2 0,-2 2 0,0 0 0,2 1 0,3 0 0,3-1 0,6-2 36,-4 5 0,5 0 0,4-1 0,1 0 0,-1 3 0,-2 2 160,2-4 1,-1 2 0,-1 1 0,-1 1 0,1 1 0,2 3 0,1 1 0,3 2-161,0 7 0,2 3 0,2 4 0,1 1 0,2 1 0,1-2 0,2-2 0,1-4 250,-5 6 0,2-5 1,2-1-1,3 2 1,3 7-251,6-6 0,-1 6 0,1 4 0,2 1 0,4 1 0,4-4 0,7-4 0,8-6 11,13 2 0,10-6 0,7-5 1,3-1-1,0 0-11,-1 0 0,2 0 0,1-2 0,4-2 0,2-4 0,-2-6 0,1-3 0,2-2 0,2-2 0,4-2 0,4-4 0,-3-4 0,6-2 0,3-4 0,3-1 0,0-1 0,1-2 0,-2 1 0,-4 0 0,-3 0 0,4 3 0,-6 0 0,-2 0 0,1-2 0,5-1 0,6-3 0,-13-1 0,4-2 0,5-1 0,4-1 0,1-1 0,3-1 0,-1-1 0,0 0 0,-1-1 0,-3-1 0,-3 0 0,-5 0 0,-4-1 0,16-6 0,-8-1 0,-3-2 0,-3-1 0,1-1 0,5-2 0,-5 2 0,3-1 0,2 0 0,0-2 0,-1-2 0,-3 0 0,-4-2 0,-7-1-32,4-7 0,-7-2 0,-4-1 0,-4-5 0,0-5 32,-4 1 0,2-5 0,-1-3 0,-4-4 0,-6-1 0,-7-3 0,-12-1-103,-9 15 0,-7-4 1,-7-1-1,-5-2 0,-4-2 1,-3 0-1,-2 0 0,-2 0 1,0 2-1,1 1 0,1 3 1,3 2 102,-1-4 0,1 1 0,1 3 0,-1 0 0,-1 2 0,-3 1 0,-2 1 0,-4 1 0,-5 1-2,2 5 0,-5-1 0,-4-1 0,-3 1 0,-3-1 0,-1 2 1,-1 2-1,-1 2 0,1 2 0,2 4 0,1 5 0,3 3 0,4 6 1,-19 2-1,2 9 0,3 7 0,2 4 0,2 2 0,2-1 1,-3 6-1,0 1 0,0-1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8T12:26:06.9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2309 908 24575,'0'-48'0,"-5"19"0,-22 48 0,-14 28 0,5-1 0,11-8 0,2 4-1517,-6 2 0,-6 8 0,3 1 0,8-4 1517,8 9 0,10 3 0,4-5 0,2 8 0,3 0 0,2-7 0,2-10 0,3-5 0,1 3 447,-3 6 1,0 7 0,4-5 0,11-15-448,20-15 0,11-14 0,1-8 0,-1-7 0,1-8 0,1-3-587,7 1 0,0-2 0,-4-6 587,-9-5 0,-4-5 0,-10-1 0,-11-3 0,-9-2-189,0-2 1,-6 1 188,-7-11 2702,2 3-2702,-20 56 0,7 9 0,-5 30 0,13 18 0,33-27 0,19-1 0,-2-5 0,-6-6 0,3-5 1059,14 1 0,8-2 1,-7-18-1060,-20-23 0,-5-13 0,-5 2 0,-3 8 0,-4-1 267,4-16 1,-14 1-268,-35 10 0,-5 2 0,-33 5 0,-9 4 0,33 9 0,-1 2 0,-27 3 0,3 12 0,27 14 0,10 10 0,15 31 0,11 8 0,-2-20 0,4 0 0,4 8 0,5-9 0,14-18 0</inkml:trace>
  <inkml:trace contextRef="#ctx0" brushRef="#br0" timeOffset="630">3941 1552 24575,'-20'-54'0,"2"26"0,-4 1 0,-24-13 0,-4 4 0,14 34 0,-24 26 0,25-8 0,-14 26 0,35-14 0,18 5 0,10 1 0,25 3 0,-17-6 0,4-7 0,6-23 0,3-11 0,4-9 0,-2-10 0,-3-23 0,-3-7 0,2 8 0,-4-4-905,-14 7 0,-5-5 0,-3 3 905,-5-6 0,-4 0 0,-6-4 0,-4-5 0,0 6 0,2 3 0,-3 2 0,-1 7 0,-3-2 0,0 13 0,-6 7 0,4 21 0,9 39 0,4 25 0,1-3 0,0-7 0,2 4-852,2 9 1,1 13-1,4 1 1,2-12 851,9-1 0,5-6 0,0-4 0,4 0 0,5-12-944,8-16 0,6-10 944,7 1 0,7-9 0,-6-13 0,7-10 0,0-3 0,-6 3 0,-8 4 0,-4 1 0,3-3 0,4-5 0,4-3 0,-3-3 0,-13 2 0,-15-4 0,-9-1 1905,-7-34-1905,-10 27 0,-11 3 0,1 30 0,-20 20 0,-15 18 0,22 4 0,-4 14 0,1 3 0,6-6 0,0-1 0,10 1 321,11 4 0,4 8 1,7-2-1,10-17-321,26-17 0,13-14 0,-9 2 0,8-2 0,0 0 0,-6-5 0,7-3 0,-6-4 0,3 2 0,-8 0 0,-19 0 0</inkml:trace>
  <inkml:trace contextRef="#ctx0" brushRef="#br0" timeOffset="1004">1564 2717 24575,'59'-18'0,"1"-1"0,-1 1 0,1 0 0,-1-1 0,0 1 0,2-2 0,-1 0 0,0 1 0,1-1 0,0 0 0,2 2-1405,-2 2 1,1 0 0,0 1-1,2 0 1,-1 1 0,0-1-1,0-1 1192,-2 0 0,-1 0 0,0-1 0,0 1 1,2-1-1,1-1 0,3 0 213,-8 1 0,3-1 0,2 0 0,2-2 0,1 1 0,-1 0 0,-1 0 0,-1 1 0,-2 1 0,-3 2 322,5-1 0,-2 2 0,-3 0 0,0 1 0,-1 0 0,0 0 1,1 0-323,4-3 0,4-2 0,2-1 0,-3 1 0,-6 4 0,-8 4 0,-13 8 0,15 21 0,-76-2 0,-16 1 0,-18 7 0</inkml:trace>
  <inkml:trace contextRef="#ctx0" brushRef="#br0" timeOffset="1237">2134 3034 24575,'59'-20'0,"-1"1"0,1-1 0,-1 0 0,1 0 0,0 0 0,-1 0 0,-1 1 0,0 0 0,2-1 0,1 0 0,4-1-1093,-7 3 1,3 0 0,3-2 0,1 0-1,1 1 1,-1-1 0,-1 1 0,-1 0-1,-4 2 880,0-1 0,-3 2 0,-2 0 0,-1 0 1,2 0-1,2 0 0,3 0-3,-4 1 1,3 0-1,3 0 1,1-1-1,1 0 1,0 1 0,-1 0-1,-2 1 1,-3 1-1,-4 1 216,8-1 0,-5 1 0,-2 1 0,-1 1 0,0 0 0,1 1 186,4 0 1,2 0 0,0 0-1,-1 1 1,-4 1 0,-4 1-187,15-4 0,-6 1 0,-7 7 0,2 9 0,-24 5 0,-45 1 0,-38 18 0</inkml:trace>
  <inkml:trace contextRef="#ctx0" brushRef="#br0" timeOffset="2256">7487 2072 24575,'-9'-37'0,"2"10"0,-34 48 0,12 19 0,3-8 0,0 4-551,8 2 0,4 6 551,5 2 0,2 7 0,4 4-1560,3 1 0,3 5 1,2 1-1,3-3 1560,0-6 0,2-1 0,3-1 0,1 1 0,2 6 0,0 3 0,6-6 0,12-14-860,19-17 1,14-13-1,3-9 1,-5-2 859,-6-1 0,-4-6 0,6-5 0,-5 0 0,6-4 0,2-3 0,-3-3 0,-8-4 0,-8-4 0,-6-4 0,-4-3 0,1 0 0,10-12 0,-2-2 0,-3-2 0,-5-2 0,-2-1 0,-6-6-804,-8 0 1,-4-5 0,-3-1-1,-2 3 804,2-2 0,-2 2 0,-5-2 0,-6 2 0,-4-3 0,-3 0 0,-2 5-270,-1 2 0,-3 5 0,-6 2 270,-3 5 0,-5 4 0,-9 5 464,-12 8 1,-10 4 0,-3 8-1,5 11-464,-3 17 0,3 14 0,-2 7 0,7-2 0,-4 6 0,0 4 0,4 2 0,9-2 0,2 8 0,9 0 0,5 3 0,8 4 0,0 1 0,0-1 0</inkml:trace>
  <inkml:trace contextRef="#ctx0" brushRef="#br0" timeOffset="2521">7814 2528 24575,'40'-47'0,"-10"17"0,10 26 0,-9 26 0,-4-1 0,0 6-518,-3 14 0,-3 11 518,-4-2 0,0 7 0,0 3 0,-2-6-1178,-1-3 1,-1-4-1,1 3 1178,-1 2 0,1 4 0,0-3 0,0-9 518,0-7 1,2-7-519,6-2 0,5-5 0,4-9 0,2-3 0,-1 2 0,1-5 0,1-13 0,0-5 0,16-8 0,-26-1 0,-4 4 0</inkml:trace>
  <inkml:trace contextRef="#ctx0" brushRef="#br0" timeOffset="2772">8665 1254 24575,'49'-16'0,"-14"9"0,7 13 0,-6 15 0,7 13 0,4 10 0,2 6 0,-2 2 0,-4-1 0,-7-6-2458,-1 9 0,-7-1 1,-2 1-1,5 8 2271,-2-12 1,6 6 0,4 3 0,0 2 0,-2 1-1,-4 0 1,-8-3 0,-9-4 20,-10 5 1,-10-3-1,-7-1 1,-3 1 0,2 4 165,2-5 0,-2 4 0,-1 2 0,0 1 0,-2-2 0,-1-2 0,0-4-252,-4 4 1,-2-5 0,-1-1 0,0-1 0,-2 4 251,2-1 0,-1 4 0,0 1 0,-1-3 0,0-3 0,0-8 0,-7 6 0,0-9 0,0-3-75,2-4 0,-1-2 0,-1-3 75,-7 0 0,-2-2 0,4-3 0,7-2 0,1-2 0,-10 2 0,0 0 0</inkml:trace>
  <inkml:trace contextRef="#ctx0" brushRef="#br0" timeOffset="4009">10989 3669 24575,'-16'0'0,"1"0"0,9 5 0,57-4 0,-4 2 0,9-1-2019,-10-4 0,5-3 1,3 1-1,2 0 2019,-4 3 0,1 1 0,2 0 0,5 0 0,9-2 0,-22-1 0,5 0 0,4-1 0,3-1 0,3 0 0,3-1 0,1 1 0,1-1 0,1 0 0,1 0 0,-2 1 0,0-1 0,-2 2 0,-3 0 0,-2 1-273,8 0 0,-3 1 0,-1 1 0,-2 0 0,-1 1 1,1-1-1,1 1 0,1-1 0,3 0 0,3-1 1,3-1 272,-17 1 0,2-1 0,2-1 0,2 0 0,2-1 0,1 1 0,2-1 0,0-1 0,1 1 0,1 0 0,0-1 0,0 1 0,-1 0 0,1-1 0,-1 1 0,-2 1 0,0-1 0,-1 1 0,-2 1 0,-2 0 0,-2 0-223,11 1 1,-4 0-1,-1 1 1,-2 0-1,-2 0 1,0 1-1,-1 0 1,1 0-1,0 0 1,2 0-1,1 0 1,3 0-1,2-1 1,4 0 222,-18 0 0,3 0 0,2 0 0,1 0 0,3 0 0,0-1 0,2 1 0,0-1 0,2 0 0,0 1 0,1-1 0,1 0 0,-1 1 0,0-1 0,0 0 0,0 1 0,0-1 0,-2 1 0,0-1 0,-1 1 0,-2 0 0,-1-1 0,-2 1 0,-1 0 0,-2 1 0,-3-1-149,17 0 0,-3 1 0,-2-1 0,-3 1 1,-2 0-1,-1 0 0,0 0 0,-1 0 1,0 0-1,1 0 0,1 1 0,1-1 0,3 1 1,2-1 148,-6 0 0,3 1 0,2-1 0,3 1 0,1 0 0,1 0 0,1-1 0,0 1 0,1 0 0,-2 0 0,0 0 0,-2 0 0,-2 0 0,-2 0 0,-3 0 0,-4-1 0,-2 1 0,-5 0 0,-5-1 260,22 1 1,-8-1-1,-6 0 1,-4 1 0,-1-1-1,0 2-260,17 1 0,-2 1 0,-5 1 0,-7-3 1429,16-1 0,-32-2-1429,-74 1 0,2 0 0,-26 0 0,1 0 0</inkml:trace>
  <inkml:trace contextRef="#ctx0" brushRef="#br0" timeOffset="4322">12614 3958 24575,'43'0'0,"-7"1"0,19-2 0,-26-1 0,7-1 0,7-1 0,6-1 0,5-1 0,6 0 0,3-1 0,4-1 0,4 0 0,2 0 0,2-1 0,1 0 0,2 0 0,0 0 0,0 0 0,-1 0 0,-1 0 0,-2 1 0,-2 0 0,-3 0 0,-4 2 0,-3-1 0,-6 2-820,17-2 1,-5 2 0,-3-1 0,-4 2 0,-1 0-1,-1-1 1,1 1 0,1 0 0,2 0 0,4-2 0,5 1-1,4-2 770,-24 3 0,3-2 1,2 1-1,2-1 0,2 0 1,3 0-1,1-1 0,1 0 1,2 0-1,1 0 0,2-1 1,-1 1-1,2-1 0,0 1 1,0-1-1,0 0 0,-1 1 1,1-1-1,-2 1 1,0 0-1,-1 0 0,-1 1 1,-1-1-1,-3 1 0,0 0 1,-3 1-1,-2 0 0,-3 1 1,-1 0-1,-4 0-130,24-1 0,-4 1 1,-5 1-1,-3 1 1,-3 0-1,-1 0 1,-1 1-1,1 0 1,1-1-1,1 1 1,4 0-1,3-1 180,-7 1 0,1-1 0,3 0 0,2 1 0,1-1 0,1 1 0,2-1 0,-1 1 0,1-1 0,-1 1 0,0 0 0,-1-1 0,-1 1 0,-3 0 0,-1 0 0,-3 0 0,-2 1 0,-4-1-98,16 1 0,-5-1 1,-3 1-1,-3 0 1,-2 0-1,1 1 0,0-1 1,2 0-1,3 0 98,1 0 0,4 0 0,3-1 0,2 1 0,0-1 0,0 1 0,-4 0 0,-3 0 0,-6 0 0,-7 1 0,-8 0-171,15 3 1,-12 0 0,-5 0 170,9-5 0,-14 5 2780,-27 7-2780,-68-11 0,17 0 0,-7 0 0,-7 0 46,5 0 0,-9 0 1,-5 0-1,1 0 1,4 0-1,7 0 1,-4 0-1,8 0 1,-5 0-1,-11 0 1,-1 0-1,1 0 1,0 0-1</inkml:trace>
  <inkml:trace contextRef="#ctx0" brushRef="#br0" timeOffset="4623">13756 3817 24575,'-64'11'0,"71"12"0,25-16 0,24-6 0,16-5 0,8-2 0,0 0 0,-7 2-1639,-9 3 1,-2 0-1,0 1 1,3-1 0,3 0-1,6-2 1524,-21 1 0,3-1 1,1-1-1,3 0 1,1 0-1,2 0 0,1-1 1,2 0-1,1 1 1,1-1-1,1 1 1,1-1-1,0 2 7,-12 0 0,0 0 0,2 0 1,0 1-1,2-1 0,0 1 1,1-1-1,1 1 0,0-1 0,1 1 1,0 0-1,1 0 0,0-1 1,1 1-1,-1 0 0,2 0 0,-1 0 1,0 0-1,0 0 0,1-1 108,-6 2 0,0-1 0,1 0 0,1 0 0,0 0 0,0 0 0,1 1 0,0-1 0,0 0 0,0 0 0,1 1 0,0-1 0,-1 0 0,1 1 0,0-1 0,0 1 0,0-1 0,0 1 0,0-1 0,-1 1 0,0-1 0,0 1 0,0 0 0,-1-1-39,2 1 1,-1 0 0,1-1 0,0 1 0,0 0-1,0-1 1,0 1 0,0-1 0,0 1 0,-1 0-1,1 0 1,-1 0 0,1-1 0,-1 1 0,-1 0-1,1 1 1,-1-1 0,-1 0 0,1 1 0,-2-1 0,1 1-1,-2 0 1,1 0 38,7 0 0,1 1 0,1 0 0,-1 0 0,0 0 0,0 1 0,-1-1 0,0 1 0,-1 0 0,-1-1 0,0 1 0,-2 0 0,-2-1 0,-1 1 0,-1-1 0,-2 1 0,-2-1 0,-3 0-226,18 0 1,-3-1-1,-3 0 1,-3 0 0,-2 0-1,-1 0 1,-2 1 0,-1 0-1,-1 2 226,10 2 0,-2 1 0,-3 2 0,-1-1 0,0 0 0,1-2 84,1-3 0,2-1 0,-1-1 1,-2-1-1,-3 1 0,-7 1-84,7 3 0,-6 0 0,-8-3 455,17-7 1,-78 0 0,-26 4 0,-1-1 0</inkml:trace>
  <inkml:trace contextRef="#ctx0" brushRef="#br0" timeOffset="15229">1526 6707 24575,'13'-16'0,"-10"9"0,21 66 0,-22-23 0,-1 2 0,9 0 0,2 1 0,-7 3 0,1-4 0,17 1 0,26-51 0,-11-11 0,2-9-1385,-1-1 1,1-4 0,2-1 1384,3-1 0,2 0 0,6-6 0,-14 12 0,5-4 0,3-2 0,1-2 0,-1 2 0,-3 2 0,-5 4-1505,12-12 1,-7 5-1,5-2 1505,-2 2 0,7-5 0,0 1 0,-7 5 0,-15 10 0,-11 2 0,-10 16 0,-10 16 0,4-3 0,-5 7 0</inkml:trace>
  <inkml:trace contextRef="#ctx0" brushRef="#br0" timeOffset="16091">4385 4842 24575,'-5'-6'0,"-4"35"0,2 30 0,1-9 0,3 4 0,7-5 0,3-2-355,1-1 0,7-6 355,33-2 0,-5-27 0,8-4 0,-3-5 0,-1-7 0,0-7 0,11-4 0,5-5 0,-10-2 0,-20-3 0,-6-4 87,3-11 1,-6-5-88,-6-2 0,-10-1 0,-19 0 0,-6-1-576,10-1 1,-3 2 575,-16 6 0,-4 9 0,-4 10 0,2 3 0,-10 47 0,10-6-202,5 10 1,3 5 201,7 0 0,3-1 0,-5 9 0,7-2 0</inkml:trace>
  <inkml:trace contextRef="#ctx0" brushRef="#br0" timeOffset="16359">4711 5460 24575,'21'56'0,"-1"1"0,0 2 0,-6-19 0,-1-1 0,5 20 0,-4-11 0,-9-36 0,-5-3 0</inkml:trace>
  <inkml:trace contextRef="#ctx0" brushRef="#br0" timeOffset="16593">4686 5479 24575,'-28'-6'0,"-7"21"0,10 8 0,0 6 0,-6 9 0,0 3 0,-8 10 0,3-1-743,13-12 0,4-1 743,0-5 0,6-1 120,10 7 1,-5-17 0,8-4 0</inkml:trace>
  <inkml:trace contextRef="#ctx0" brushRef="#br0" timeOffset="16827">4548 5811 24575,'25'-22'0,"25"2"0,8 2 0,-23 3 0,2 1 0,9 3 0,5 2 0,-4 1 0,-2-2 0,-5 3 0,14 7 0,-14 4 0,-34 2 0,-2 17 0,-4-5 0,0 2 0,0-11 0</inkml:trace>
  <inkml:trace contextRef="#ctx0" brushRef="#br0" timeOffset="17185">4950 5817 24575,'-16'6'0,"-12"24"0,-1 9 0,-2 5 0,2 3 0,1 2-1286,4-9 0,0 2 1,2-2 1285,0 8 0,4-4 0,7-10 0,2-2 1197,-2 19-1197,20-31 631,-2-11-631,14-25 0,5-16 0,5-16 0,0-5 0,4 2 0,2-1-397,-13 13 0,1 0 0,-1 5 397,21-14 0,4 26 0,-1 21 0,2 8 0,-18 3 0,-1 4 0,25 10 0,-3 6 0,-26 1 0,-4 2 0,2 1 0,0 0 680,4 3 0,1-4-680,10-1 0,13-4 0,-32-28 0,-4 0 0</inkml:trace>
  <inkml:trace contextRef="#ctx0" brushRef="#br0" timeOffset="17935">4405 5084 24575,'-32'6'0,"2"-4"0,-17 4 0,12-6 0,-21 0 0,9 0 0,9-5 0,-4-1 0,-15 0 0,0-1 0,13-2 0,2-1 0,-8 0 0,18 8 0,44 15 0,13 7 0,3 2 0,-3-7 0</inkml:trace>
  <inkml:trace contextRef="#ctx0" brushRef="#br0" timeOffset="18227">5443 4739 24575,'52'-6'0,"1"1"0,10 5 0,-10 8 0,8 3 0,-4 0 0,-3-1 0,0 0-1048,4 1 1,5 1 0,-10-2 1047,10 1 989,-24-11-989,-10-4 129,-11-7 0,-7 4 0,-5-2 0</inkml:trace>
  <inkml:trace contextRef="#ctx0" brushRef="#br0" timeOffset="20407">3083 15212 24575,'0'-40'0,"0"8"0,0 31 0,7 26 0,5 30 0,-1 0 0,-8 1 0,1 4-503,5-11 0,4 8 1,1 2-1,0 0 0,-2-5 503,-2 8 0,-1-5 0,2 0-728,5-1 1,3-2 0,-1-5 727,1 3 0,1-12 0,7-17 0,30-37 0,-32-20 0,-2-14 0,-1 1 0,1 7 0,0 1 0,-2-4-760,-1-6 0,-1-5 0,-3-2 0,-3 4 760,-5 0 0,-4 2 0,0-4 0,3-4 0,1-5 0,0 1 0,-5 7 0,-5-4 0,-2 2 0,10 0 0,1-2 0,-9 22 1316,-12 29-1316,13 28 0,-4 11 0,5 5 0,0 0 0,0-1 0,0 6 0</inkml:trace>
  <inkml:trace contextRef="#ctx0" brushRef="#br0" timeOffset="20940">4049 15648 24575,'13'0'0,"17"0"0,7 0 0,8 0 0,10-3 0,7-1 0,-4-2 0,-1 0 0,0-2-1609,-2 4 1,4 0 0,-10-2 1608,7-14 1467,-13 13-1467,-23-12 0,-6 12 0,-14-2 0</inkml:trace>
  <inkml:trace contextRef="#ctx0" brushRef="#br0" timeOffset="21170">4272 15042 24575,'-6'4'0,"1"30"0,5 20 0,-1-11 0,2 5-3441,5 10 1,1 2 3440,-6-2 0,1 5 0,3-11 0,2 5 0,0 0 0,-1-6 0,1 12 0,0-2 0,0 3 0,1 4 0,0-12 1988,10 1-1988,-8-7 0,-5-35 0,-5-10 0</inkml:trace>
  <inkml:trace contextRef="#ctx0" brushRef="#br0" timeOffset="22839">5368 15043 24575,'0'-29'0,"0"7"0,-5-7 0,-31 26 0,-5 24 0,-3 8 0,10-7 0,1 3-801,-15 21 0,9 4 801,27-18 0,6 2 111,1 14 1,9 2-112,24 6 0,11-1 0,-5-4 0,6-4-197,1-14 1,5-3 0,0-4 196,-3-8 0,1-4 0,-2 0 0,7 10 0,-6 0 0,-7-7 0,-14 2 1166,-47 18-1166,-31-22 0,19-9 0,-1-2 0,-4-3 0,3-2 0,-5 1 0,-1 0 0,36 0 0</inkml:trace>
  <inkml:trace contextRef="#ctx0" brushRef="#br0" timeOffset="23472">6158 15445 24575,'-35'-6'0,"67"1"0,-1-1 0,4-1-3257,27 0 1,5-2 3256,-7-5 0,-1 0 0,-3 6 0,-2 1 950,-6-4 1,-3 3-951,4 12 261,-48-9 0,-9 9 1,-25-4-1</inkml:trace>
  <inkml:trace contextRef="#ctx0" brushRef="#br0" timeOffset="23822">6382 15086 24575,'11'45'0,"-7"-3"0,-1 13 0,1 3 0,2-6 0,6-1 0,2-4 0,-2 4-1799,-5 10 0,-3 6 0,0-2 0,4-12 1799,9-13 0,-2-6 2062,-5 31-2062,7-29 1148,-20-9-1148,0-13 0,-6-12 0,9 7 0</inkml:trace>
  <inkml:trace contextRef="#ctx0" brushRef="#br0" timeOffset="24623">7489 14984 24575,'-34'-19'0,"0"34"0,-7 15 0,5 2 0,7-2 0,3 5-1692,-11 11 0,-3 7 0,10-1 1692,12 3 0,8 2 0,3-13 0,2 3 0,5-2-173,14 16 1,7-2 172,-7-7 0,5-5 0,11-13 0,6-10 270,4-12 0,1-6-270,21 4 0,-21-9 0,-1-2 0,5-5 0,-17-6 2387,-14-1-2387,-23 2 0,7 6 0,-7 5 0</inkml:trace>
  <inkml:trace contextRef="#ctx0" brushRef="#br0" timeOffset="25561">2561 14893 24575,'-6'9'0,"1"11"0,10 8 0,1-2 0,0-11 0,-1-10 0</inkml:trace>
  <inkml:trace contextRef="#ctx0" brushRef="#br0" timeOffset="25709">2659 14832 24575,'28'25'0,"14"6"0,-27-21 0,10 5 0</inkml:trace>
  <inkml:trace contextRef="#ctx0" brushRef="#br0" timeOffset="26291">8068 14239 24575,'-17'53'0,"17"-24"0,-5 7 0,2-2 0,13-11 0</inkml:trace>
  <inkml:trace contextRef="#ctx0" brushRef="#br0" timeOffset="26422">8162 14335 24575,'-7'-3'0,"-13"38"0,-1 18-1816,4-6 1,0 4 1815,0-3 0,2-2 0,-2 15 0,-1-13 0</inkml:trace>
  <inkml:trace contextRef="#ctx0" brushRef="#br0" timeOffset="26975">2920 16820 24575,'-37'0'0,"0"0"0,-24 15 0,108-18 0,34-4 0,-30 2 0,3-1 0,7-1-1639,-10 1 1,6-2-1,3 0 1,2-1 0,1-1-1,-3 1 1390,-1-1 1,-3-1 0,0 0 0,3 0-1,6 0 1,7-1 248,-23 5 0,5 0 0,3-1 0,4 1 0,3-1 0,2 0 0,1 0 0,2 0 0,1 0 0,0 0 0,-1 0 0,-1 1 0,-1 0 0,-2 0 0,-3 0 0,-3 1 0,-4 0-240,14-1 1,-5 1-1,-3 0 1,-2 1 0,-2 0-1,2-1 1,1 1 0,4 0-1,6-1 240,-13 0 0,5 1 0,3-1 0,4-1 0,1 1 0,2-1 0,1 0 0,0 0 0,-1 1 0,-1 0 0,-3 0 0,-2 1 0,-3 0 0,-5 1 0,-4 0 0,-6 2 183,21 0 1,-9 2 0,-6 1 0,-2 0-1,2-1-183,12 0 0,-1 1 0,-2-1 0,-7-1 0,11-1 0,-8-1 0,-6 4 0,-17-3 0,-34-3 0,-11 5 0</inkml:trace>
  <inkml:trace contextRef="#ctx0" brushRef="#br0" timeOffset="27308">4490 16998 24575,'14'1'0,"16"-9"0,12-7 0,-2 2 0,7-2 0,9-2 0,10-1-656,-22 6 1,7 0-1,5-2 1,5 0 0,3-1-1,4 0 1,3-1 0,0 0-1,2 0 1,0 1 0,-1 0-1,-2 0 1,-2 2 0,-3 0-1,-4 2 520,4-1 1,-3 2-1,-1 1 1,-2 0-1,-1 1 1,0 1 0,1-1-1,0 0 1,1-1-1,3 0 1,2-2-9,-5 1 0,3-1 1,3-1-1,2-1 0,1-1 1,1 1-1,0-1 1,-1 1-1,0 0 0,-1 0 1,-3 1-1,-2 1 0,-4 2 1,-3 0-1,-5 2 144,24 0 0,-3 1 0,-5 3 0,-6 0 0,-10 2 0,-12 0 2155,11 1-2155,-27 0 0,-3 0 0,-7 0 0,2 0 0,-10 0 0</inkml:trace>
  <inkml:trace contextRef="#ctx0" brushRef="#br0" timeOffset="32143">14323 6079 24575,'13'11'0,"2"16"0,2 9 0,8 10 0,1 4-1148,-3 4 1,0-2 1147,-2-13 0,-2-5 735,-3-3-735,8-20 0,14-20 0,8-9 0,10-7 0,6-6-1097,-18 9 1,2-3 0,3-1 0,-2 0 1096,-2 0 0,-1 0 0,2-1 0,5-3 0,-1 1 0,7-4 0,4-1 0,2-2 0,-3 1 0,-3 3 0,-6 3 0,0-1 0,-7 3 0,0 1 0,6-2 0,1-2 0,8-2 0,2-2 0,-2 1 0,-8 4 0,-11 5 0,-6 1 0,-7 4 0,17-10 0,-30 28 890,-17 14-890,-24 29 0,8-17 0,4-5 0</inkml:trace>
  <inkml:trace contextRef="#ctx0" brushRef="#br0" timeOffset="33956">6178 5463 24575,'-6'-10'0,"30"-3"0,27-5 0,11 0 0,-10 0 0,7-8 0,3 1-1280,-10 8 0,9-1 1,2 0-1,-3 1 1,-11 3 1279,3-3 0,-8 5 936,2 3 0,-17 10-936,-64 35 0,25-22 0,-30 20 0</inkml:trace>
  <inkml:trace contextRef="#ctx0" brushRef="#br0" timeOffset="35177">3927 5147 24575,'-6'-5'0,"34"-12"0,14-5 0,13-1 0,-3 7 0,9-1 0,4 1 0,-3-1-2458,-2 0 0,-1 0 1,0 1-1,3-1 2368,-3 3 0,3 1 0,0-1 1,-2 1-1,-3 1 90,-2-1 0,-3 2 0,-1-1 0,-1 1 447,8-2 1,-1 0 0,1 1-448,6 0 0,0 0 0,-6 2 0,-8 1 0,-4 2 889,12 0 1,-20 3-890,-37 4 0,-57 0 0,-2 11-228,11-5 1,-5 2 227,9 2 0,-2 4 0,2-1 1553,-8 2 0,-2-1-1553,3-1 0,-4 0 0,0 0 0,-2 1 0,0-1 0,0 0 0,1 1 0,0 0 0,0 0 0,1 0 0,0-1 0,4 2 0,-11 5 0,7 1 0,-2 2 1356,18 3-1356,23-15 0,44-25 0,36-19 0,7 0 0,-19 14 0,5 0 0,4-1 0,2 1 0,0-2 0,-3 0-957,-4-2 0,-1 0 1,0-1-1,0-1 0,1 2 1,2 1 956,1 2 0,2 0 0,3 1 0,0 1 0,-3 1 0,-4 1 0,-5 1 0,16-5 0,-7 3 0,-2 1 120,-2 3 1,-1 1 0,-6 0-121,1-4 0,-9 4 1690,-7 12-1690,-51 5 0,-9 9 0,15-8 0</inkml:trace>
  <inkml:trace contextRef="#ctx0" brushRef="#br0" timeOffset="39079">4148 5152 24575,'-16'-7'0,"-8"-16"0,10-15 0,-3-16-1618,13 18 1,8-1 1617,11-9 0,16-3 0,0 15 0,11-4 0,6-2 0,2 0 0,-1 3 0,-7 5 0,6-5 0,-3 6 0,5-2-451,2-3 1,9-6 0,1 2 0,-6 8 0,-11 16 450,13 31 0,-16 8 1216,-3 22-1216,-13-6 0,-2 6 0,-5 7 0,-2 1 0,-2-11 0,-1-1 0,1 3 0,-10-16 1455,-15-31-1455,6-5 2815,-21-21-2815,-22-3 0,-9 4 0,19 14 0,-3 3-190,-7-6 0,-6-1 0,1 5 190,7 9 0,0 5 0,1 2 0,-21 6 0,1 4-1208,1-5 1,4 4 1207,16 5 0,7 4 0,2 16 0,20 23 0,9-25 0,4 1 0,3-2 0,2-1 501,2 13-501,18-67 0,-4-20 0,-4 2 0,-1-5 528,-2 3 1,0-2-529,1-2 0,4-1 0,10-13 0,4 4 0,-10 21 0,1 3 0,7-5 0,-2 8 0,-4 19 0,0 31 0,-6 8 0,-5 3 0,1 3 0,-2-3 0,0 2 0,6 14 0,1-3 0,3-1 0,2 6 0,-14-50 1427,-9-13-1427,-3-11 0,-12-11 0,-15-2 0,-14 4 0,-16 2 0,9 27 0,-10 6 0,4 3 0,5 1 0,1 4-251,-7 3 1,-5 5 0,10 6 250,9 18 0,11 4 0,11-12 0,4-1 0,-3 9 0,7-3 0,19-2 0,10-14 0,24-20 0,10-9 0,-6-5 0,3-4-245,3 2 0,5-1 0,0-6 245,-3-8 0,1-6 0,-1-2 0,-6 6 0,7 0 0,-3 0 0,0-6 0,1-3 0,-16 17 723,-23 21-723,4 13 0,-5 4 0,9 1 763,-8-12-763,-7 0 0,-6-6 0,-14 6 0,-17 2 0,-10 1 0,-7 2 0,-6 1 0,-5 3 0,8-2 0,-4 2 0,-3 0 0,1 1 0,3-2-929,-1-1-1,3 0 1,0-1 0,0 2 929,-3 2 0,-1 2 0,3-2 0,10-3 0,-20 0 0,22 3 0,2-1 0,2-5 0,-1 4 0,13-1 0,49-7 0,14-21 0,10-8 0,6 7 0,9 1 0,1-3-1388,-8-1 0,1-1 0,2-1 0,1 1 1388,-5 3 0,1 0 0,1 1 0,0 0 0,-1 0 0,7-2 0,-1 0 0,0 0 0,2 1 311,-8 3 1,3 0 0,0 2 0,-3-1 0,-5 1-312,3-2 0,-5 0 0,0 2 0,3 5 0,-1 1 0,-14 4 0,-19 3 0,3-2 0,9-1 6325,-6-4-6325,20 3 0,7-2 0,-16-5 0,1 0 33,23 4 1,1-1-34,-16-8 0,-4 2 0,1 8 0,-13 7 0,-26 8 0,-49 17 0,-2-10 0,-12 1 0,-2-1-1567,9-6 1,-2-1-1,0-1 1,0 2 1566,6 0 0,0 2 0,1-1 0,0-1 0,-13-1 0,0-2 0,-1 3-753,8 3 1,-2 2 0,2 0 0,3-3 752,4-5 0,3-3 0,-5 3-35,-4 4 0,-7 2 1,-3 1-1,3-1 0,8-2 35,4-4 0,7-1 0,-2 0 0,-7 3 0,-1 1 0,7 1 0,6 3 0,6 0 0,-18 1 0,20 2 4721,-5 4-4721,19-11 4391,5 6-4391,-9-2 1655,10-5-1655,-4-4 0,1 9 0,-2-13 0,0 12 0,-24 12 0,14-11 0,-16 10 0,52-20 0,27-15 0,15-9 0,5 5 0,8-1 0,1-2-1696,-14 0 0,0-1 0,0-1 0,2 0 1696,4-2 0,0-1 0,3-1 0,5 0 0,-9 4 0,6-2 0,3-1 0,1 1 0,-1 0 0,-3 1 0,-6 1-1135,7-2 1,-7 2 0,0 0 0,6 0 1134,-10 4 0,6-1 0,2 0 0,1 0 0,-2 1 0,-6 2 0,-8 2-87,22-4 1,-9 2 86,-7-1 0,-1-1 0,-6-1 0,-2 0 0,-3 2 0,-3 0 0,10-3 0,-31 16 0,-12-5 4451,-22 18-4451,-6-8 6656,-17 23-6656,1-12 0,-8-1 0,-3 3 0,-7 3 0,-2-1-1048,10-3 0,-3-1 1,0 0-1,1-2 1048,0-2 0,1 0 0,0-2 0,1 2 0,-10 4 0,2 2 0,5-6 0,1-9 0,4 1 0,7 11 0,1 0 0,2-13 0,4 0 0,-5 15 0,7-14 0,17 4 0,1-6 0,-1 0 4578,0 0-4578,1 0 0,4-31 0,0 18 0,5-24 0,-5 13 0,9 5 0,9-14 0,13 11 0,14 7 0,-4 1 0,8 18 0,-15-2 0,10 18 0,-8 2 0,4 7 0,18 11 0,-22-21 0,12 6 0,-36-25 0,-26-13 0,-13-5 0,8 4 0,-9-4 0,0 2 0,10 10 0,5 37 0,2 10 0,-3-6 0,9 11 0,12-2 0,21-24 0,23-30 0,7-11 0,-17 6 0,-1-3 0,23-17 0,-3-6 0,-23 5 0,-5 1 0,5-20 0,-11-8 0,-15 33 0,-5 10 0,-28 31 0,5 14 0,2-2 0,1 4 0,-2 33 0,10-18 0,13-1 0,10-31 0,14-5 0,21-37 0,1 3 0,-17 4 0,-4-4 0,-12-34 0,-21 27 0,-22-5 0,-2 41 0,-3 12 0,-9 15 0,-10 3 0,49-6 0,37-38 0,6-2 0,-18 29 0,46-31 0,-70 42 0,13-13 0</inkml:trace>
  <inkml:trace contextRef="#ctx0" brushRef="#br0" timeOffset="44545">16217 8501 24575,'6'22'0,"-7"1"0,33 23 0,-20-15 0,8-1 0,4-1 0,10 2 0,-12-6 0,2-2 0,27-8 0,-6-22 0,9-11 0,-1 0-1925,-7 4 1,-1-1 0,3-3 1924,5-3 0,3-4 0,4-2 0,3-1 0,-15 6 0,5-2 0,1-1 0,1-1 0,-1 1 0,-2 1 0,-5 2-1006,7-4 0,-5 3 1,-1 0-1,5-2 1006,-3 2 0,5-3 0,3-1 0,-3 2 0,-5 2 0,-11 6 0,3 1 0,-10 4 0,8-4 0,-14 29 0,-17-14 0,6 15 0</inkml:trace>
  <inkml:trace contextRef="#ctx0" brushRef="#br0" timeOffset="49675">4788 4528 24575,'-20'-21'0,"6"2"0,9 9 0,9-10 0,37 63 0,-23-9 0,1 2 0,9 1 0,-2 2 0,-12 7 0,-2-15 0,-3-33 0,-32-13 0,8-33 0,-25 2 0,28-3 0,-8 22 0,19 12 0,-4 26 0,14 39 0,-4-14 0,2 0 0,2-2 0,2-2 0,6 11 0,-7-89 0,-5 16 0,-5-5 0,0-2 0,0-1 0,-6 2 0,-1 21 0,0 27 0,2 31 0,3 0 0,4-6 0,8-24 0,-8 3 0,8-57 0,-19 38 0,21 8 0,-12 23 0,20-22 0,-14 4 0,-2-4 0,1 0 0,-4 3 0,4-3 0,-10 5 0,-13 3 0,4-7 0,-22 8 0,-8-5 0,-8-2 0,21 1 0,-3 0 0,-10-1 0,-1-2 0,-19 7 0,20-1 0,-1 1 0,4-2 0,1 2 0,8 4 0,1 0 0,-3-2 0,2 0 0,-5 7 0,16-8 0,-21 12 0,-6 4 0,-9-1 0,16-8 0,17-15 0,18-1 0,1 1 0,39-15 0,25-22-1742,-5 2 0,5-4 1742,-17 9 0,2-1 0,11-1 0,-9 8 0,9-2 0,7 0 0,5-1 0,2 0 0,0 0 0,-3 1 0,-4 2 0,-7 1-1126,3-1 0,-6 3 0,-3 0 0,3 0 0,8-1 1126,-6 2 0,7-2 0,4-1 0,3 0 0,1 1 0,-2 0 0,-3 2 0,-5 2 0,-8 4 0,10 1 0,-7 4 0,-4 2 0,-3-2-581,0-1 1,-4 0 0,1 1 580,6 3 0,-1 0 0,-10-2 0,-6-9 0,-23 6 1973,-25 4-1973,3-4 5744,-8 5-5744,4 0 3138,-1 0-3138,-2 0 0,-7 6 0,0 8 0,-5-5 0,7 10 0,-12 3 0,-12 5-1630,12-3 0,-4 0 1630,-8 0 0,-4 0 0,-3 4 0,-3 0 0,3-7 0,-4 0 0,4-1 0,-2 3 0,1-3 0,-9-2 0,7-3 0,12 2 0,31-15 0,32-11 0,35-6 0,-17-3 0,6 6 0</inkml:trace>
  <inkml:trace contextRef="#ctx0" brushRef="#br0" timeOffset="55761">22894 8305 24575,'0'8'0,"5"27"0,2 12 0,-2-6 0,0 3 0,9 17 0,-2-1 0,-10-21 0,-1-6 0,9 6 0,4-11 0,6-8 0,7-8 0,27-3 0,5-18 0,-25 3 0,1 0-265,4 1 0,3-1 265,-1-6 0,2-3 0,4 2-1437,9 3 1,5 2-1,0-1 1437,-12 1 0,1-1 0,1 0 0,-1 0 0,2 0 0,0 0 0,-1 0 0,-2 4 0,2 2 0,-3 4 0,-1-3-20,11-4 1,3-1 19,-2 6 0,5 2 0,-6-1 0,-7 0 0,0 0-209,-1 0 1,3 0 0,-1 0 208,8 1 0,2-2 0,-3-2 0,5-1 0,-4 0 0,-12 3 0,-3 0 0,1 0 132,8-2 1,0-1 0,-1-1-133,13 0 0,-2-1 0,-4-1 0,2 0 667,-10 2 0,2 1 0,-2-1-667,8-2 0,-4 2 0,-18 6 0,-2-2-621,27-8 621,-15 6 699,-1-7-699,-9 2 0,-3 1 0,-4-17 2245,-8-3-2245,-11 4 782,-6-6-782,-6 17 0,0 2 0,0 5 0</inkml:trace>
  <inkml:trace contextRef="#ctx0" brushRef="#br0" timeOffset="57643">23709 7620 24575,'-5'-11'0,"4"0"0,-4-4 0,5-9 0,4-23 0,3-19 0,2 3 0,0 18 0,2 1 0,1-5-1701,-2 1 0,1-5 1,1-3-1,1 1 1,2 3 1700,3 1 0,2 4 0,2 0 0,2-6 0,-4 6 0,1-2 0,2-2 0,1-3 0,1 0 0,2-1 0,1-1-184,1 4 1,1 0-1,2-2 1,1 0-1,1-1 1,1 0 0,-1-1-1,0 0 1,-1-1 183,-3 3 0,0-1 0,0-2 0,-1 0 0,1 0 0,0 0 0,-1 1 0,0 1 0,1 1 0,-1 2-408,4-5 1,1 1 0,0 1 0,0 1 0,-1 1 0,-2 2 0,-1 1-1,-3 3 408,3-9 0,-1 1 0,-3 3 0,-4 5 0,-6 9 0,-4 1 0,-6 8 0,-5-6 875,6 46 1,-7-8-1,0 28 1</inkml:trace>
  <inkml:trace contextRef="#ctx0" brushRef="#br0" timeOffset="58712">26829 2651 24575,'-36'-31'0,"3"15"0,-3 7 0,-10 9 0,8 4 0,2 7 0,-8 22 0,30 4 0,3 6 0,-2-5 0,5 1-681,16 7 1,6 1 680,-4-12 0,2 2 0,2 6 0,3 4 0,-1-3 0,1-3 0,-2 0 166,0 26 0,-6-4-166,-10-18 0,-11-9 0,-10-21 0,-2 4 0,7-11 0,3 6 0,9-9 0</inkml:trace>
  <inkml:trace contextRef="#ctx0" brushRef="#br0" timeOffset="59026">26837 3189 24575,'33'-5'0,"-3"-15"0,1 5 0,-15-9 0,-11 13 0,-14 5 0,-2-4 0,-10 15 0,10-4 0,-11 19 0,10 5 0,-9 36 0,11-25 0,8 10 0,25-32 0,37-13 0,-25 4 0,14-5 0</inkml:trace>
  <inkml:trace contextRef="#ctx0" brushRef="#br0" timeOffset="59350">27096 3177 24575,'10'13'0,"18"-13"0,-9 19 0,20-39 0,-12 4 0,4 6 0,-14 7 0,14 28 0,-26-13 0,18 1 0,-17-9 0,4-4 0,-4 0 0,-1 0 0</inkml:trace>
  <inkml:trace contextRef="#ctx0" brushRef="#br0" timeOffset="60109">28229 3032 24575,'58'-29'0,"-14"17"0,15-1 0,6 1 0,-2 0 0,-9 2 0,-8-1 0,-5 2 0,6 0 0,8-1 0,0 1 0,-1 0 0,1 0 0,0-1 0</inkml:trace>
  <inkml:trace contextRef="#ctx0" brushRef="#br0" timeOffset="60375">29459 2430 24575,'-53'0'0,"0"0"0,13 8 0,14 6 0,44 27 0,2-13 0,7 0 0,18 5 0,4-2 0,-11-2 0,-2-1 0,-3-1 0,-8 0 0,-17-1 0,-47-9 0,-25-14 0,36 5 0,-15-8 0</inkml:trace>
  <inkml:trace contextRef="#ctx0" brushRef="#br0" timeOffset="60575">29328 2397 24575,'41'-44'0,"0"1"0,0-1 0,1 1 0,-1-1 0,1-3 0,-1-1 0,-3 6 0,-4 14 0,16 13 0,-31 14 0,-32 14 0</inkml:trace>
  <inkml:trace contextRef="#ctx0" brushRef="#br0" timeOffset="60800">28653 2086 24575,'47'11'0,"-51"-14"0,41 13 0,0 1 0</inkml:trace>
  <inkml:trace contextRef="#ctx0" brushRef="#br0" timeOffset="60951">30192 1726 24575,'38'-16'0,"-6"8"0,-26 34 0,7 18 0,-1 6 0,-7 12 0,6-15 0,-2-7 0,-9-23 0</inkml:trace>
  <inkml:trace contextRef="#ctx0" brushRef="#br0" timeOffset="61875">30733 2496 24575,'-9'-6'0,"38"-2"0,21 0 0,6 1 0,5-1 0,-10-2 0,3-1 0,-2 1 0,-3 0 0,-1 0 0,-13 7 0,-15 13 0,-14-9 0,-39 27 0</inkml:trace>
  <inkml:trace contextRef="#ctx0" brushRef="#br0" timeOffset="67025">29574 3745 24575,'19'39'0,"-13"1"0,-3 14 0,-1 3 0,3-6 0,12 11 0,0 2 0,-10-1 0,-3 10 0,0-2 0,4-16 0,6-19 0,-1-7 0,6 34 0,-4-45 0,-11-18 0</inkml:trace>
  <inkml:trace contextRef="#ctx0" brushRef="#br0" timeOffset="67243">29896 3747 24575,'0'39'0,"0"-1"0,-1-5 0,2 7 0,3 5 0,4 10 0,0 1 0,-2-7 0,-3 1 0,1 0-353,2 0 1,2 9-1,-1-4 1,-2-15-1,-5-8 1,0-6 0</inkml:trace>
  <inkml:trace contextRef="#ctx0" brushRef="#br0" timeOffset="67529">29698 4404 24575,'-8'-27'0,"7"6"0,27 2 0,15 1 0,5-1 0,8 0 0,-2 0 0,9-6 0,1 2 0,-9 5 0,3 1 0,-11 4 0,2 3 0,-15 35 0,6 15 0,-24 11 0,9-4 0,-22-19 0,5 2 0,-6-7 0,0 2 0,0-10 0,0-9 0,0-1 0</inkml:trace>
  <inkml:trace contextRef="#ctx0" brushRef="#br0" timeOffset="67826">30205 4061 24575,'44'-37'0,"3"3"0,-23 5 0,-2 1 0,4 0 0,0-11 0,-26 28 0,-33 5 0,0 16 0,-15 7 0,-3 8 0,12 9 0,6 8-725,11 0 0,3 4 1,5-1 724,2 4 0,10-1 0,16 11 0,15-8-743,16-26 1,5-9 742,-11-2 0,0-4 0,4-2 0,-4-5 0,-6-3 0</inkml:trace>
  <inkml:trace contextRef="#ctx0" brushRef="#br0" timeOffset="68048">30503 4365 24575,'11'-41'0,"-5"4"0,-17 36 0,5 13 0,1 18 0,5 11 0,15 14 0,5-10 0,2 0 0,-7-11 0,1 0 0,5 8 0,-3-2 0,-12-2 0,-18-14 0,-19 0 0,7-8 0,-10-4 0,28-37 0,1 19 0,5-19 0</inkml:trace>
  <inkml:trace contextRef="#ctx0" brushRef="#br0" timeOffset="68663">30734 3680 24575,'0'64'0,"-6"-10"0,0 6 0,5-15 0,0 2 0,0-2 0,-1 11 0,2-4 0,0 0 0,7-14 0,8-30 0,9-4 0,12-25 0,2-5 0,1 9 0,2-10 0,-7 5 0,-27 22 0,22 10 0,-19 2 0,28-1 0,-12-7 0,29-21 0,-12 4 0,4-6 0,-23 11 0,4 20 0,-14-8 0,14 8 0,6-12 0,-8 0 0,8 0 0,-23 10 0,-7 1 0,-4 10 0,0 5 0,32-82 0,-15 28 0,1-5 0,5-13 0,4-8 0,0 4-198,9-1 1,-1 4 0,-10 7 0,-2 6-1,12 11 1</inkml:trace>
  <inkml:trace contextRef="#ctx0" brushRef="#br0" timeOffset="70860">7001 8591 24575,'9'-23'0,"-2"5"0,13 68 0,-7 10 0,-2 6 0,-4-14 0,0-1-334,-1-3 0,0 2 1,-2-10 333,-4-2 245,10-14-245,-3-14 0,29-15 0,12-14 0,15-11 0,0 2-1920,-5 4 0,0 2 0,5-4 1920,-8 3 0,4-3 0,1-1 0,0 0 0,-4 3 0,-2 1 0,-2 2 0,-3 0 0,-1 0 0,8-4 0,-4 1 0,-3-2 0,10-10 0,-7 3 0,-20 17 0,-4 0 0,8-19 535,-27 29-535,-9 26 0,6-9 0,-5 17 0,6-19 0</inkml:trace>
  <inkml:trace contextRef="#ctx0" brushRef="#br0" timeOffset="75394">17233 13581 24575,'19'-6'0,"22"-2"0,16-2 0,-5 2 0,-10 6 0,0-1-292,13-4 0,5-3 0,-16 6 292,-21 9 288,-13 5-288,-9 2 145,-15 20-145,1-5 0,-14 9 0,17-12 443,-6 1-443,14-7 0,-7 4 0,32 10 0,8 4 0,4 1 0,-8 0 0,-14-17 0,-12-3 0,-17 6 0,-16 6 0,-22-1 0,-5-3 0,3-5 0,-9-18 0,23 8 0,0-10 0,32 0 0,5 0 0</inkml:trace>
  <inkml:trace contextRef="#ctx0" brushRef="#br0" timeOffset="76854">18249 13777 24575,'-11'0'0,"0"0"0,5-5 0,6 4 0,10-4 0,22 5 0,20 3 0,3 0 0,-3-1 0,1 1 0,-8 0 0,-30-3 0,2 0 0,-5 0 0,-3 0 0</inkml:trace>
  <inkml:trace contextRef="#ctx0" brushRef="#br0" timeOffset="77527">19045 13430 24575,'-11'-12'0,"5"-6"0,-3 10 0,7 24 0,9 23 0,6 8 0,3-12 0,1 0 0,3 13 0,1-7 0,13-18 0,-19-32 0,3-7 0,-10-38 0,-7 15 0,-4 0 0,-7-25 0,-11 3 0,9 50 0,1 2 0,-4 7 0,3 2 0,-3 6 0,0 17 0,8-14 0,-1 8 0</inkml:trace>
  <inkml:trace contextRef="#ctx0" brushRef="#br0" timeOffset="77760">19128 13672 24575,'6'20'0,"-2"20"0,2 5 0,8-3 0,-8 4 0,-2-3 0,2-18 0,-6-13 0,0 2 0</inkml:trace>
  <inkml:trace contextRef="#ctx0" brushRef="#br0" timeOffset="77993">19171 13794 24575,'-15'-6'0,"-16"21"0,-17 18 0,19-8 0,0 2 0,-16 16 0,13-10 0,24-13 0,4-13 0,4 2 0</inkml:trace>
  <inkml:trace contextRef="#ctx0" brushRef="#br0" timeOffset="78187">19146 13916 24575,'40'-46'0,"-4"3"0,-20 41 0,4-4 0,-8 15 0,3 12 0,-9-7 0,-1 5 0</inkml:trace>
  <inkml:trace contextRef="#ctx0" brushRef="#br0" timeOffset="78395">19091 14017 24575,'-14'42'0,"0"-1"0,5 18 0,23-56 0,4-9 0</inkml:trace>
  <inkml:trace contextRef="#ctx0" brushRef="#br0" timeOffset="78517">19192 14061 24575,'55'-2'0,"-7"10"0,-33-1 0,-7 8 0,11-9 0,-17-1 0,7-5 0</inkml:trace>
  <inkml:trace contextRef="#ctx0" brushRef="#br0" timeOffset="80680">20517 13369 24575,'0'-11'0,"0"10"0,0 11 0,8 33 0,9-1 0,1 6 0,8-20 0,5-17 0,-11-5 0,4-23 0,-15-14 0,-9-6 0,-15 4 0,-2 0 0,13-5 0,-5 5 0,-48 13 0,36 32 0,-2 28 0,16-25 0,7 10 0</inkml:trace>
  <inkml:trace contextRef="#ctx0" brushRef="#br0" timeOffset="80878">20679 13575 24575,'6'-1'0,"-1"2"0,0 19 0,15 28 0,-5-15 0,6 18 0,-15-25 0,-6-14 0,0 2 0</inkml:trace>
  <inkml:trace contextRef="#ctx0" brushRef="#br0" timeOffset="81062">20746 13664 24575,'-16'10'0,"-9"4"0,-2 17 0,0-5 0,13-1 0,3-10 0,10-9 0,-4-1 0</inkml:trace>
  <inkml:trace contextRef="#ctx0" brushRef="#br0" timeOffset="81225">20728 13708 24575,'54'-28'0,"-11"5"0,-18 32 0,-16-2 0,6 8 0,-15-9 0,0-1 0</inkml:trace>
  <inkml:trace contextRef="#ctx0" brushRef="#br0" timeOffset="81393">20753 13813 24575,'-25'25'0,"6"-3"0,-2 2 0,2 14 0,9-12 0,-2 12 0,12-22 0,0-5 0,0-7 0</inkml:trace>
  <inkml:trace contextRef="#ctx0" brushRef="#br0" timeOffset="81560">20842 13867 24575,'22'-12'0,"2"20"0,1 24 0,1 4 0,8 7 0,-9-21 0,24 1 0,-31-15 0,16 1 0</inkml:trace>
  <inkml:trace contextRef="#ctx0" brushRef="#br0" timeOffset="82378">22111 13344 24575,'-13'-7'0,"6"35"0,2 3 0,22 18 0,22-29 0,5-29 0,-5-5 0,-6-43 0,-30 5 0,6-3 0,-15 19 0,-6 22 0,1 13 0,-6 10 0,-1 44 0,5-2 0,3 5 0,10-31 0</inkml:trace>
  <inkml:trace contextRef="#ctx0" brushRef="#br0" timeOffset="82630">22278 13522 24575,'0'39'0,"0"1"0,4 17 0,3 0 0,0-13 0,3-2 0,4 13 0,0-3 0,4 9 0,-6-24 0,-12-27 0,0-5 0</inkml:trace>
  <inkml:trace contextRef="#ctx0" brushRef="#br0" timeOffset="82792">22244 13816 24575,'-39'20'0,"-1"0"0,3-2 0,7-1 0,14-5 0,-1 9 0,11-3 0,0 7 0,6-14 0,0-1 0</inkml:trace>
  <inkml:trace contextRef="#ctx0" brushRef="#br0" timeOffset="83011">22254 13870 24575,'39'-32'0,"0"0"0,0 0 0,10-7 0,-5 9 0,-6 15 0,-17 20 0,-11 1 0,-1 5 0,-7-5 0,2-1 0</inkml:trace>
  <inkml:trace contextRef="#ctx0" brushRef="#br0" timeOffset="83152">22279 13930 24575,'-28'34'0,"0"0"0,-1-3 0,8-5 0,20-11 0,-4-8 0,5 3 0</inkml:trace>
  <inkml:trace contextRef="#ctx0" brushRef="#br0" timeOffset="83332">22266 14069 24575,'30'0'0,"11"12"0,4 1 0,-11-10 0,0 0-1582,20 15 0,-2-1 1582,4-15 996,-7 14-996,-10-14 130,-13 4 0,-16-6 0,-5 0 0</inkml:trace>
  <inkml:trace contextRef="#ctx0" brushRef="#br0" timeOffset="87014">19004 14870 24575,'-6'-11'0,"1"-4"0,5 3 0,-5 2 0,4 0 0,-9 14 0,0 9 0,-5 22 0,-3 15 0,2-3 0,5-6 0,3 0-597,-1 8 1,0 4-1,10-9 597,30 4 0,33-31 0,-14-3 0,-1-1 0,1-5 0,-47 40 0,-34-35 0,-12-3 0,-6 14 0,0 0-244,10-17 1,6 0 243,6 13 435,12-19 1,9 4 0,1-5 0</inkml:trace>
  <inkml:trace contextRef="#ctx0" brushRef="#br0" timeOffset="88048">18934 14923 24575,'0'-26'0,"4"5"0,7 4 0,13 2 0,23-2 0,0-2 0,-2 9 0,-9-5 0,-23 13 0,3-4 0,-12 6 0</inkml:trace>
  <inkml:trace contextRef="#ctx0" brushRef="#br0" timeOffset="88635">19373 14969 24575,'0'11'0,"-6"14"0,5 10 0,0 3 0,-5 26 0,9-26 0,3-3 0,1-1 0,25-10 0,-12-18 0,18-13 0,-13-9 0,6-19 0,-6 0 0,-8-24 0,-9 9 0,-12 17 0,-7 1 0,-9 1 0,-5 5 0,-17-6 0,11 17 0,0 4 0,-12 11 0,12 34 0,-8 0 0,26 31 0,-2-34 0,15-6 0</inkml:trace>
  <inkml:trace contextRef="#ctx0" brushRef="#br0" timeOffset="93511">20726 14630 24575,'-5'-1'0,"-24"45"0,17-6 0,2 6 0,-4-2 0,-2 3 0,4-2-2192,4 11 0,3-1 2192,-3-4 0,5-2 524,11-11 0,3-4-524,1 11 0,18-4 390,2-29 0,3-10-390,18-26 0,-15 19 0,-4-2 0,-3-24 0,-25 4 2293,-24 4-2293,-7-12 263,-7 18-263,-9 4 0,27 25 0,-14-2 0,26 7 0,9 6 0,-2-13 0,12 5 0</inkml:trace>
  <inkml:trace contextRef="#ctx0" brushRef="#br0" timeOffset="93893">21167 14849 24575,'-33'25'0,"0"-1"0,31 5 0,-4 1 0,15 25 0,7-3 0,24-5 0,-2-20 0,11-21 0,-13-31 0,8-18 0,-32 7 0,-3-4 0,5 0 0,-5 0 0,-10-2 0,-9 1 0,-12-4 0,-7 5 0,-21-3 0,19 18 0,2 11 0,2 24 0,7 42 0,16-32 0,-11 25 0</inkml:trace>
  <inkml:trace contextRef="#ctx0" brushRef="#br0" timeOffset="97263">22226 14615 24575,'-26'-5'0,"9"4"0,27-4 0,35-3 0,10-1 0,-3-1 0,-32 14 0,-16 7 0,-4 18 0,0 9 0,0 7 0,0 12 0,0-5 0,0-7 0,0 0-680,0 19 0,0 9 0,0-13 680,0 4 0,3-24 0,-1-4 0,-1-7 0,4-8 0,-5-10 0,0-7 0</inkml:trace>
  <inkml:trace contextRef="#ctx0" brushRef="#br0" timeOffset="97461">22220 15143 24575,'-8'-21'0,"16"-1"0,40-20 0,2 9 0,-13 10 0,2 2 0,-6 6 0,-1 4 0,20-1 0,-14 3 0,-20 9 0</inkml:trace>
  <inkml:trace contextRef="#ctx0" brushRef="#br0" timeOffset="97866">22686 14787 24575,'0'28'0,"0"9"0,0 5 0,-1 11 0,2 1-1404,5 1 0,2-1 1404,0-1 0,3-7 0,17-10 890,6-14-890,-1-25 0,1-8 0,12-14 0,-17-5 0,1-9 0,-6-2 0,-9-15 0,-9-3 0,0-7 0,-8 1 0,-10 6 0,-13 9 0,-21 24 0,-5 8 0,-7-13 0,18 24 0,5 13 0,18 47 0,10-6 0,0 10 0,7-32 0</inkml:trace>
  <inkml:trace contextRef="#ctx0" brushRef="#br0" timeOffset="99195">23758 13520 24575,'-7'62'0,"4"-20"0,1 9 0,1 7 0,0 2 0,1-4-1334,2-4 0,0-2 0,1 2 0,0 4 0,2 9 1334,-2-18 0,1 6 0,0 4 0,1 4 0,0 3 0,0 2 0,0 1 0,1 2 0,0 0 0,0-1 0,1-1 0,-1-1 0,1-3 0,0-3-419,0 3 1,1-1 0,1-2 0,0-1 0,0-1 0,0 0-1,0 0 1,0 1 0,0 0 0,0 2 0,0 2 418,-1 0 0,0 3 0,0 1 0,-1 1 0,1 1 0,0 1 0,-1 0 0,1-2 0,0 0 0,0-2 0,0-2 0,0-3 0,0-4-153,3 10 1,1-2 0,0-2-1,0-2 1,-1-3 0,0-3 0,-2-2-1,-1-4 153,-2 13 0,-3-4 0,0-7 0,3-8 0,7-7 0,-1-8 0,-11 4 1741,5-39-1741,-6-2 1205,-8-27 0,6 23 0,-7-4 0</inkml:trace>
  <inkml:trace contextRef="#ctx0" brushRef="#br0" timeOffset="100579">18471 16343 24575,'-25'0'0,"12"5"0,16-4 0,42 4 0,3-11 0,15-6 0,6-3 0,-4 1-2126,-12 3 0,-1 0 0,0 0 1,7-3 2125,-8 3 0,4-2 0,3-1 0,2 0 0,1-1 0,1 0 0,-1-2 0,-2 1 0,1-2 0,0-1 0,2 0 0,0-1 0,1 1 0,3 0 0,1 0-257,-8 3 1,3 1 0,1-1 0,2 1 0,1-1 0,0 1 0,1 0-1,-1 0 1,0-1 0,-1 1 0,-2 0 256,-3 1 0,0-1 0,-2 0 0,1 0 0,-1 0 0,0 1 0,0-1 0,1 1 0,0 0 0,1 0 0,1 1-253,-1 1 0,2-1 0,2 1 0,0 0 1,0 1-1,0-1 0,0 1 0,0 0 0,-2 1 1,-1 0-1,-2 1 0,-3 0 253,10 0 0,-3 0 0,-2 1 0,-1 1 0,-1 0 0,-1 0 0,1 0 0,1 0-148,-3 0 1,-1 1 0,0-1 0,-1 1 0,2-1 0,1 1 0,4-1-1,3 0 148,-10 2 0,4-1 0,3 0 0,2 0 0,2-1 0,2 1 0,0 0 0,0 0 0,-1 0 0,-1 0 0,-3 0 0,-2 1 0,-4 0 0,-3 0 59,12-1 0,-6 1 0,-5 0 0,0 1 0,0-1 0,4 0 0,6 0-59,-6 0 0,6 0 0,4-1 0,3 0 0,2 0 0,1 0 0,-2 0 0,-1 1 0,-5-1 0,-4 1 0,-7 1 0,-8 0 0,26-3 0,-14 2 0,1 0 0,-1 1 0,2 0 0,-2 0 0,-8-1 0,3-2 0,-8 1 1327,-8 6 1,-6 0-1328,-4-4 3970,-17 2-3970,-18-2 0,0 4 0,1 0 0</inkml:trace>
  <inkml:trace contextRef="#ctx0" brushRef="#br0" timeOffset="102581">18201 14816 24575,'61'-11'0,"0"-1"0,-1 1 0,1 0 0,0 0 0,-8 3 0,0 1 0,0 0 0,3 1 0,2 0 0,3-1 0,5-1-703,-14 2 1,5-1 0,2 0 0,3-1 0,3 1 0,0-1-1,2 0 1,1 0 0,-1 1 0,-1-1 0,-1 1 0,-1 1 0,-4-1-1,-2 2 537,12-1 1,-4 1-1,-3 0 1,-1 1-1,-1 0 1,2 0-1,1 0 1,3 0-1,4 0 166,-14 0 0,4 0 0,1-1 0,3 1 0,0 0 0,2-1 0,1 0 0,0 1 0,0 0 0,-1-1 0,-1 1 0,0 0 0,-3 1 0,-1 0 0,-3 0 0,11 0 0,-2 0 0,-1 1 0,-2 1 0,-1-1 0,-1 1 0,0-1 0,-1 1 0,1 0 0,0-1-240,4 0 1,-1 0-1,0 0 1,-1 0 0,1-1-1,-1 1 1,0 0 0,0 0-1,-1 1 240,1-1 0,1 0 0,0 0 0,0 0 0,0 0 0,-2 1 0,-3-1 0,-3 1 0,-4 0 154,8 1 1,-5 0 0,-4 1 0,0-1 0,3-1-155,10 0 0,1-2 0,1 0 0,-1 0 0,-3 0 0,4-1 0,-2 0 0,-2 0 0,0 0 0,-2 0 0,0 1 0,-2-1 0,-6-1 0,-2-2 0,-5-1 0,-7 2 0,11-1 0,-21-8 3853,-9 9-3853,3-5 5762,-1 5-5762,-1-1 3087,-11 2-3087,-8 10 0,-7-4 0,4 4 0</inkml:trace>
  <inkml:trace contextRef="#ctx0" brushRef="#br0" timeOffset="109997">24680 14674 24575,'-11'11'0,"-4"1"0,3-6 0,-13 5 0,-6-15 0,6 8 0,-8-26 0,27 13 0,-8-19 0,13 7 0,2-6 0,18 9 0,-3-5 0,12 21 0,6-16 0,4 29 0,-1-7 0,-5 28 0,-13 14 0,-7 12 0,-7 0 0,-1 14 0,-3-7-1298,-5-14 0,-3 1 1298,5 12 0,-1 6 0,-5-9 0,-10-14 0,-3-8-203,3-9 0,-1-1 203,-4 2 0,-1-5 0,-14-9 0,5-22 0,16-57 0,21 9 0,0 19 0,5 3 2537,27-3-2537,10 32 0,-5 12 0,11 9 0,2 2 0,-5-3 0,13 0 0,0 2-712,-6 1 1,6 6 0,-1-1 0,-8-7 711,0-6 0,-4-4 0,-2-2 0,-3-2 0,5-5 0,-16 0 0</inkml:trace>
  <inkml:trace contextRef="#ctx0" brushRef="#br0" timeOffset="115480">17064 15307 24575,'-5'-11'0,"4"34"0,-4 18 0,4-6 0,2 4 0,4 13 0,1 2 0,0-12 0,1-1 0,6 4 0,0-3 0,0 4 0,5-26 0,-13-5 0,1-9 0,-1-2 0</inkml:trace>
  <inkml:trace contextRef="#ctx0" brushRef="#br0" timeOffset="115813">16699 15395 24575,'-11'-28'0,"1"5"0,36 1 0,21-2 0,-4 3 0,10-8 0,-7 9 0,8-2 0,-8 4 0,7 0 0,-13 15 0,-11-5 0,-13 8 0,-10 5 0,-2-4 0,-4 4 0</inkml:trace>
  <inkml:trace contextRef="#ctx0" brushRef="#br0" timeOffset="116063">16794 16292 24575,'25'6'0,"14"-18"0,-3 5 0,9-2 0,15-4 0,8-3 0,-5 1-2290,-4 0 1,0 1 2289,1 4 0,5 2 0,-11-1 0,-18-1 0,-7 3 349,7 5 1,-8-4 0,-24 6 0</inkml:trace>
  <inkml:trace contextRef="#ctx0" brushRef="#br0" timeOffset="117220">17477 16858 24575,'2'37'0,"0"0"0,0-4 0,4 2 0,11 27 0,2-1 0,-3 2 0,17-27 0,-31-31 0,7-5 0</inkml:trace>
  <inkml:trace contextRef="#ctx0" brushRef="#br0" timeOffset="117439">17660 16910 24575,'6'4'0,"-1"41"0,10 12 0,-5 6 0,11-1 0,-14-43 0,-2 1 0,-5-15 0</inkml:trace>
  <inkml:trace contextRef="#ctx0" brushRef="#br0" timeOffset="117774">17190 16823 24575,'2'-50'0,"15"5"0,29 7 0,8 16 0,14-1 0,-7 3 0,-12 1 0,0 1 0,7 2 0,5 0 0,-17 9 0,-23 10 0,-22 8 0,-4-1 0</inkml:trace>
  <inkml:trace contextRef="#ctx0" brushRef="#br0" timeOffset="118055">17350 17583 24575,'22'0'0,"10"0"0,6-7 0,7-3 0,1 1 0,5-1 0,0 0-1978,1-4 0,0 0 1,1 0 1977,1 3 0,0 2 0,-2 0 0,10-1 0,-9 3 1757,-12 7-1757,-18 0 239,-17-5 0,-1 4 0,-5-4 0</inkml:trace>
  <inkml:trace contextRef="#ctx0" brushRef="#br0" timeOffset="119484">19164 16490 24575,'-11'-6'0,"5"-4"0,10 3 0,42-12 0,17-2 0,-25 9 0,1 0-380,26-10 1,-4 2 379,-12 8 187,-30 11-187,-11 33 0,1-3 0,-9 31 0,0-16 0,0 6 0,0-5 0,0-10 0,0 0 0,0 16 0,0 5 0,0-12 0,0-15 143,5-2 0,-4-23 0,4-9 0</inkml:trace>
  <inkml:trace contextRef="#ctx0" brushRef="#br0" timeOffset="119814">19808 16354 24575,'-17'-11'0,"-1"16"0,6 15 0,3 15 0,9 3 0,29 13 0,-12-19 0,3 0 0,4-6 0,1-1 0,14 27 0,-20-32 0,-7-5 0,-6-4 0,-18-5 0,-5 12 0,-12-15 0,4 16 0,5-18 0,-1 5 0,10-6 0,2 0 0</inkml:trace>
  <inkml:trace contextRef="#ctx0" brushRef="#br0" timeOffset="120081">19796 16325 24575,'0'-22'0,"5"-3"0,16 3 0,21-8 0,3 8 0,10-2 0,-4 4 0,-11 6 0,0 0 0,7-7 0,5-2 0,-12 8 0,-15 11 0,-20-8 0,-16 24 0,-10-2 0,6 4 0,6-8 0</inkml:trace>
  <inkml:trace contextRef="#ctx0" brushRef="#br0" timeOffset="122197">20937 15986 24575,'-15'21'0,"8"-6"0,-7 27 0,12-11 0,5 8 0,9 7 0,20 7 0,5-2 0,4-10 0,-16-16 0,-6-18 0,-36 20 0,-19-7 0,-5-1 0,-5 12 0,2-11 0,4-6 0,25-14 0,9 0 0,1 0 0</inkml:trace>
  <inkml:trace contextRef="#ctx0" brushRef="#br0" timeOffset="122448">20892 16090 24575,'33'-40'0,"-1"0"0,-2 2 0,0 9 0,5 18 0,-10 3 0,-16 17 0,-6-7 0,-9 7 0</inkml:trace>
  <inkml:trace contextRef="#ctx0" brushRef="#br0" timeOffset="122749">21186 15966 24575,'-6'25'0,"1"32"0,25 0 0,1-12 0,3-4 0,19-1 0,-13-17 0,-3-2 0,-11-1 0,-2-3 0,-56 7 0,0-9 0,-7 4 0,18-13 0</inkml:trace>
  <inkml:trace contextRef="#ctx0" brushRef="#br0" timeOffset="123010">21219 16158 24575,'21'-58'0,"5"9"0,16 25 0,-7 13 0,3 1 0,-1-4 0,0 0 0,-2 4 0,-2 0 0,11-6 0,-39 10 0,-10 12 0,-2-5 0,-3 5 0</inkml:trace>
  <inkml:trace contextRef="#ctx0" brushRef="#br0" timeOffset="124596">22513 15842 24575,'-14'57'0,"0"-1"0,-1-14 0,-1 3 0,5 6 0,2 6 0,-2-7 0,-3-16 0,2-2 0,1 8 0,8-7 0,14-23 0,11-14 0,24 2 0,6-16 0,14-9 0,-4 5 0,-5 15 0,0 0 0,2-12 0,3-5 0,-9 9 0,2 15 0,-66 0 0,12 0 0,-18 0 0</inkml:trace>
  <inkml:trace contextRef="#ctx0" brushRef="#br0" timeOffset="124797">22819 16086 24575,'-6'17'0,"-2"28"0,2 7 0,9-3 0,-8 5 0,2-8 0,9-31 0,3-3 0,-2-5 0,8-1 0,-9-6 0,-1 0 0</inkml:trace>
  <inkml:trace contextRef="#ctx0" brushRef="#br0" timeOffset="125146">23100 15870 24575,'-15'11'0,"-1"30"0,5 19 0,8-3 0,7 2-669,3-24 1,3-1 668,2 9 0,8-8 218,24-18 0,5-22-218,-18-25 0,-4-17 0,-1 4 0,12 7 0,-5-2 73,-12-14 1,-7-7 0,-20 15-74,-36 25 0,-22 15 0,7 4 0,18 0 0,1 5-370,-18 5 0,-6 5 1,16 5 369,14 33 0,18 11 0,14-31 0,0 0 0</inkml:trace>
  <inkml:trace contextRef="#ctx0" brushRef="#br0" timeOffset="126696">18897 17475 24575,'-11'0'0,"-4"0"0,3 4 0,-3 2 0,9 5 0,6-5 0,43-1 0,15-29-1212,-6 14 1,5 1 1211,-1-11 0,1 0 0,-15 10 0,2 1 0,6-1 0,0-2 0,8-1 0,5-2 0,1-1 0,-2 1 0,-5 1-1496,7-1 1,-5 1 0,1 0-1,5-1 1496,-12 3 0,3-2 0,3 0 0,1 0 0,0 1 0,-3 1 0,-4 2 0,16 0 0,-3 2 0,-4 1 0,-3 0 0,2-2 0,-5-1 0,3 3-231,-11 5 0,0 3 0,2-1 1,4-2 230,3-5 0,4-2 0,2-1 0,1-1 0,-3 1 0,-4 3 0,-3 0 0,1 1 0,3-1 0,3-1-528,-1-1 0,6 0 0,2-2 1,1 1-1,-1-1 0,-2 2 1,-4 0 527,2 1 0,-2 2 0,-3-1 0,0 1 0,1-1 0,2-1 0,1-2 0,-1 1 0,-1 1 0,-3 2-55,-4 4 1,-3 2-1,-1 0 1,4-1 54,-1-3 0,3-1 0,0-1 0,2 0 0,-1-1 0,2 0 0,1 0 0,-1-1 0,1 1 0,0-1 76,-1 1 1,-1 1 0,1-1-1,-1 0 1,0-1-77,-2-2 0,1-2 0,-2 0 0,1 0 0,0 0 0,-2 0 0,0 0 0,-1 0 0,2 0 0,1 1-421,6-1 1,3 0-1,0 1 1,0-1-1,0 1 421,-4-2 0,1 1 0,-1-1 0,0 1 0,0 1 0,1 1 0,1 0 0,0 2 0,-2-1 0,-4 1 723,8-1 1,-5 0 0,6-3-724,-15 0 0,5-1 0,2-2 0,1 0 0,-3 0 0,-4 1-289,3 0 0,-5 0 0,1 1 1,3-3 288,7-1 0,5-3 0,2 0 0,-3 1 0,-6 2 0,0 1 0,-4 1 0,2 1 465,0 2 0,3 0 0,1 1 0,-2-2-465,5-3 0,-2 0 0,2 0 0,-10 4 0,2 1 0,-2 0 0,-3 0 890,-1 1 0,-2-1 1,-4 0-891,11-5 0,0 2 406,10 7 0,-2 1-406,-27-5 0,-2 1 1112,25 2 1,-57 8 0,-11 0 0</inkml:trace>
  <inkml:trace contextRef="#ctx0" brushRef="#br0" timeOffset="134313">24759 15698 24575,'-10'0'0,"-1"0"0,0 5 0,-1 10 0,1-2 0,3 11 0,3 0 0,-3 7 0,6 14 0,2 5 0,-9 11 0,14 2 0,5-1 0,2-9 0,11 6 0,0-27 0,8-1 0,6-8 0,7 4 0,-12-20 0,-2-1 0,-1-12 0,5-11 0,4-12 0,-14 3 0,-5-4 0,-17 13 0,2-12 0,-4-1 0,0-16 0,-15-12 0,-4-2 0,10 23 0,-1 0 0,-11-20 0,-2 4 0,6 17 0,-9 18 0,-11 2 0,-13 8 0,-7 2 0,17 12 0,3 0 0,25 6 0,-2-6 0,13 4 0,5-4 0,-2 0 0,7-1 0</inkml:trace>
  <inkml:trace contextRef="#ctx0" brushRef="#br0" timeOffset="135899">25500 13853 24575,'-6'-2'0,"1"29"0,5 16 0,6 5 0,2 8-1773,-7-6 0,-1 6 0,-1 4 0,4 4 1773,2-5 0,3 4 0,1 3 0,0 2 0,1 2 0,-2 0-546,-1-10 0,-1 1 0,0 2 0,0 1 1,0 0-1,1 0 0,0 0 0,1-1 546,0-1 0,1 0 0,0 0 0,1 0 0,-1-1 0,1 1 0,0-2 0,0 1-231,1 5 0,0 2 0,0-1 1,0-1-1,0-2 0,1-2 0,0-4 231,2 0 0,-1-4 0,1-3 0,1 2 0,0 2-409,0 4 0,0 2 0,2 3 1,-1-2-1,-1-1 0,0-4 409,1 6 0,-1-5 0,0 0 0,1 2-7,-1-1 1,0 3-1,0 1 1,0-4 0,-3-8 6,3 18 0,-3-10 1171,-4-16 1,-1-5-1172,9 4 899,-15-33 0,4-6 1,-5-12-1</inkml:trace>
  <inkml:trace contextRef="#ctx0" brushRef="#br0" timeOffset="137697">26236 15489 24575,'30'23'0,"-13"-4"0,6 21 0,-1 11 0,-6 3 0,-3 0 0,-5-12 0,0 0 0,5 18 0,0-6 0,-6-16 0,58-38 0,-26-14 0,11-11 0,8-8 0,6-5 0,1-2 0,0 0 0,-5 3 0,-7 5-1701,1 1 0,-6 3 1,-1 1-1,1-1 1,8-4 1700,-11 5 0,6-2 0,4-2 0,2-2 0,1 0 0,-1 1 0,-1 0 0,-3 1 0,-4 3 0,-6 4 0,14-10 0,-7 4 0,-4 3 0,-4 2 506,9-4 1,-5 1-507,5-7 0,-11 3 0,-21 12 0,-17 8 0,-8 11 0,2-1 0,-11 11 0</inkml:trace>
  <inkml:trace contextRef="#ctx0" brushRef="#br0" timeOffset="145014">17622 18352 24575,'-16'1'0,"11"33"0,9 14 0,1-1 0,2 3 0,-1 16 0,3-2 0,2-20 0,2-5 0,3 9 0,2-18 0,3-11 0,-18-14 0,6-5 0</inkml:trace>
  <inkml:trace contextRef="#ctx0" brushRef="#br0" timeOffset="145217">17857 18357 24575,'0'29'0,"-1"17"0,2 5 0,6-18 0,1 0 0,-2 17 0,1-4 0,15-11 0,-7-28 0,-9-2 0,-1-5 0</inkml:trace>
  <inkml:trace contextRef="#ctx0" brushRef="#br0" timeOffset="145398">18065 18251 24575,'0'40'0,"0"0"0,0 9 0,3-5 0,2-3 0,2-19 0,3 0 0,-5-22 0</inkml:trace>
  <inkml:trace contextRef="#ctx0" brushRef="#br0" timeOffset="145701">17553 18298 24575,'-22'-31'0,"30"-4"0,36 3 0,17 2 0,-22 11 0,2 2 0,1-1-2009,15-9 0,3-2 1,-3 3 2008,-10 7 0,-2 2 0,-1 2 890,16-2 0,-5 5-890,6 10 242,-15 24 1,-46-1 0,0-4 0</inkml:trace>
  <inkml:trace contextRef="#ctx0" brushRef="#br0" timeOffset="145952">18443 19049 20504,'30'-5'0,"9"1"935,-1 4-935,-14 0 0,-9 5 0,-9-4 0,-3 2 0</inkml:trace>
  <inkml:trace contextRef="#ctx0" brushRef="#br0" timeOffset="147214">19558 17980 24575,'-8'-16'0,"7"1"0,11 9 0,31-7 0,-3 20 0,1-5 0,-19 27 0,-20 1 0,0 4 0,0 3 0,0 17 0,0-14 0,0 1 0,-1-4 0,2-4 0,3 2 0,-2 8 0,19-42 0,-7 4 0,5-5 0,-10 0 0</inkml:trace>
  <inkml:trace contextRef="#ctx0" brushRef="#br0" timeOffset="147448">19858 17941 24575,'-11'-5'0,"7"18"0,31 0 0,9 15 0,13-3 0,-10 1 0,-20-9 0,-9 4 0,-15-11 0,-29 29 0,-1-7 0,-3 5 0,16-18 0</inkml:trace>
  <inkml:trace contextRef="#ctx0" brushRef="#br0" timeOffset="147580">19856 17817 24575,'-11'-42'0,"9"4"0,25 14 0,9 16 0,5 3 0,24-8 0,3 13 0,-39 0 0</inkml:trace>
  <inkml:trace contextRef="#ctx0" brushRef="#br0" timeOffset="148882">21100 17598 24575,'-6'-26'0,"-4"7"0,9 28 0,2 13 0,10 3 0,22 4 0,6-10 0,11-1 0,-7-2 0,11 10 0,12-1 0,-16 1 0,-50-11 0,-42 2 0,12 10 0,-34-13 0,31 1 0,0-30 0,20-2 0,12-14 0,32-19 0,5-5 0,-4-3 0,-16 26 0,-5 1 0,-9-9 0,2-16 0,-10 28 0,-45 0 0,27 30 0,-27 4 0,41 6 0,-1 3 0,9 26 0,-4-14 0,6 9 0,0-27 0</inkml:trace>
  <inkml:trace contextRef="#ctx0" brushRef="#br0" timeOffset="149233">21675 17422 24575,'-6'34'0,"0"-1"0,16 24 0,8-2 0,-2-25 0,3-2 0,6 13 0,2-6 0,11-21 0,-18-14 0,-2-9 0,-8-21 0,-23-8 0,-8-4 0,-19 18 0,3 24 0,1 6 0,6-3 0,-21 12 0</inkml:trace>
  <inkml:trace contextRef="#ctx0" brushRef="#br0" timeOffset="150134">22782 17238 24575,'-7'-22'0,"0"2"0,7 57 0,0 1 0,0 22 0,0 5 0,0-19 0,0 0 0,0 10 0,0-4 0,6 9 0,1-32 0,17-16 0,-6-13 0,21-20 0,4 2 0,3-3 0,-2-6 0,0 0-396,9 5 0,-2 3 396,-16 1 0,-7 5 0,-4 11 0,-13-4 0,-7 6 0</inkml:trace>
  <inkml:trace contextRef="#ctx0" brushRef="#br0" timeOffset="150339">23034 17410 24575,'-6'20'0,"9"33"0,2-6 0,2 0 0,2-11 0,-1-2 0,-3 11 0,2-8 0,4-27 0,1 4 0,9-12 0,-6 7 0,-2-9 0</inkml:trace>
  <inkml:trace contextRef="#ctx0" brushRef="#br0" timeOffset="150631">23308 17271 24575,'-6'-5'0,"-4"4"0,9 5 0,9 12 0,21 20 0,3-4 0,15 1 0,-23-10 0,8-1 0,-29 13 0,-4-4 0,-18 1 0,-10-7 0,17-16 0,-2 2 0</inkml:trace>
  <inkml:trace contextRef="#ctx0" brushRef="#br0" timeOffset="150781">23415 17144 24575,'22'-59'0,"-1"1"0,0 11 0,3 4 0,3 7 0,3 7 0,19-5 0,-16 17 0,-9 8 0,-13 9 0,-7 0 0</inkml:trace>
  <inkml:trace contextRef="#ctx0" brushRef="#br0" timeOffset="151855">19458 18976 24575,'-6'-5'0,"6"4"0,45-18 0,26-6 0,-24 11 0,4-1-1766,-7 1 1,7-2 0,0-1 0,-2 1 1765,0-1 0,-1 1 0,8-2 0,-8 4 0,6 0 0,5-1 0,3-1 0,2-1 0,-1 0 0,-1 0 0,-4 0 0,0-1 0,0 0 0,0-1 0,2 1 0,0-1 0,2 0 0,1 2-439,-3 1 1,2 1 0,2-1-1,1 1 1,1 0 0,0 0-1,-1 1 1,-1-1 0,-1 0-1,-3 0 439,4-1 0,-1-2 0,-1 1 0,-1 0 0,-1 0 0,-1 1 0,-2 1 0,-1 2-195,6-1 0,-1 2 0,-1 0 0,-2 1 1,-3 1-1,-3 1 195,4-2 0,-4 1 0,-2 0 0,1 1-254,0-1 1,0 1-1,0 0 1,2-1 253,7 0 0,2-1 0,1 0 0,-1 0 0,0 0 0,0 0 0,0-1 0,-1 0 0,-2 0 0,0-2 0,-2 1 0,0 0 73,10-1 1,-3 0-1,-3-1-73,-17 2 0,-3-1 0,1 0 0,4 2 0,1 0 0,4-1 0,4-2 0,5-1 0,2-1 0,-3 1 0,6-1 0,-2 1 0,2-1 326,-4 1 0,3-1 1,-1 0-1,-5 2-326,-6 2 0,-4 2 0,5-2 0,-4 0 0,5-1 0,2-1 0,-1 1 0,-4 2 0,11-1 0,-3 1 0,4 0 0,-11 0 0,3 0 0,3-1 0,2 0 0,1 1 0,-4 1 0,3 0 0,2 0 0,1 1 0,-1 0 0,-4 1 0,-4 1 12,5 0 0,-6 2 1,0 0-1,5-1-12,-5-1 0,5-3 0,4 0 0,0-1 0,-2 2 0,-6 1 0,-7 4 0,21 3 0,-7 0-33,-3-8 0,4-4 1,-7 4 32,-5 7 0,-2 0 0,16-12 0,-6 0 1639,-11 13-1639,-16-13 2615,-6 14-2615,-15-10 0,-5 10 0,-5-4 0</inkml:trace>
  <inkml:trace contextRef="#ctx0" brushRef="#br0" timeOffset="154753">24253 17016 24575,'-15'0'0,"3"0"0,2 25 0,5 6 0,10 11 0,7 15 0,3 6 0,-3-8-2612,-2-6 1,0-4 0,1 5 2611,0 0 0,1 5 0,2 2 0,-1-1 0,-1-5 0,4 10 0,0-5 0,-2-3 810,2 10 0,0-7-810,-3-12 0,0-7 0,0-4 0,-13-43 0</inkml:trace>
  <inkml:trace contextRef="#ctx0" brushRef="#br0" timeOffset="155550">24927 16924 24575,'0'-32'0,"4"59"0,3 18 0,1-5 0,-1 4-711,-2 13 1,-1 8 0,2-3 710,1-13 0,3-2 0,-3-3 0,-2 7 0,-1-6 0,9 20 685,-7-87-685,-10-8 0,-3-9 0,0-21 0,-1-10 0,1 4-835,-1 2 1,0 1 834,2 6 0,-1-3 0,2 16 0,0 17 0,13 24 0,8 46 0,9 14-113,-8-7 1,0 1 112,-5-15 0,-1-2 0,8 23 0,-9-63 1994,-17-29-1994,5-23 0,-18 14 0,-3-3 0,7 2 0,-1 1 0,-1 8 0,-2 2 1346,-9-18-1346,40 60 0,1 8 0,23 20 0,-17-18 0,2 1 0</inkml:trace>
  <inkml:trace contextRef="#ctx0" brushRef="#br0" timeOffset="157935">26464 16564 24575,'-13'-17'0,"21"77"0,4-7 0,2 4 0,0 3 0,0 1 0,3 10 0,-5-28 0,-15-73 0,-13-22 0,-3-8 0,11 9 0,0 0 0,-15-18 0,8 13 0,23 36 0,4 32 0,4 16 0,2 8 0,-3 0 0,0 1-397,2 6 0,-2-3 397,3 1 0,6-22 0,4-30 0,-9-9 0,10-24 0,-26-12 0,-4 11 0,-3-1 0,-8-18-548,4 22 0,-1 5 548,-13 3 750,14 9-750,18 53 0,-9-23 0,22 37 0</inkml:trace>
  <inkml:trace contextRef="#ctx0" brushRef="#br0" timeOffset="158232">26975 16565 24575,'30'44'0,"5"3"0,14-10 0,0-14 0,11-16 0,-18-22 0,-24-13 0,-8-7 0,-14-2 0,-5-1 0,7 2 0,-3 2 0,-34-17 0,-7 45 0,11 23 0,-4 4 0,13 17 0,24-17 0,-6-4 0</inkml:trace>
  <inkml:trace contextRef="#ctx0" brushRef="#br0" timeOffset="159416">25610 15336 24575,'-11'-5'0,"-3"4"0,12-9 0,2 9 0,21-19 0,30 5 0,-1-4 0,12-4 0,1 1-2043,-2 2 1,1 0-1,5 1 2043,-12 4 0,3-1 0,3 0 0,2 1 0,2 1 0,-10 3 0,3 0 0,2 1 0,1 1 0,-2-1 0,-2 1 0,-5 0-1173,10-3 0,-6 0 0,0 1 1,3 0 1172,3 4 0,6 2 0,0 0 0,-7-1 0,-11-3 0,-4-9 0,-8 2 0,27 12 0,-23-26 0,-28 27 0,-19 6 0,-2 1 0,-2 13 0</inkml:trace>
  <inkml:trace contextRef="#ctx0" brushRef="#br0" timeOffset="160371">26203 14259 24575,'-6'-22'0,"1"11"0,8 40 0,5 21 0,-1 2 0,0 3 0,-2-10 0,-1 1 0,1-1 0,0 11 0,2-6 0,5 5 0,-4-34 0,6-55 0,-15-6 0,-8-12 0,2 1 0,5 6 0,1 1 0,-1-1-220,-5-7 0,-3 0 0,5 8 220,10-7 0,10 41 0,13 29 0,1 4 0,4 8 0,7 9 0,5 6 0,-2-4 0,-1-2 0,0-1 0,-5-3 0,2 2 0,-10-18 0,-10-25 660,-15-5-660,-4-39 0,0 4 0,1 10 0,-2-3 0,-3 1 0,0 1 0,2-16 0,-12 1 0,13 41 0,-4 42 0,5-15 0,0 17 0</inkml:trace>
  <inkml:trace contextRef="#ctx0" brushRef="#br0" timeOffset="160666">26933 14403 24575,'0'48'0,"38"0"0,-11-26 0,32-31 0,6-14 0,-34 5 0,-3-4-602,24-18 0,-7-3 602,-21-16 0,-31 13 0,-11 1 0,-15 6 0,-2 5 0,-4 8 0,-27 26 0,14 22 0,1 7 0,20-13 0,4 5 0,-11 36 0,11 1 0,17-19 0,10 19 0</inkml:trace>
  <inkml:trace contextRef="#ctx0" brushRef="#br0" timeOffset="164466">18196 14808 24575,'5'-1'0,"4"19"0,4 43 0,-2-28 0,-1 1-737,-5 12 0,-1 0 737,7 20 239,-6-31 1,1 1-240,0 6 0,1-1 0,-1-6 0,1 0 0,4 7 0,-2-3 0,-7 9 244,17 15-244,-14-29 0,0 0 0,0 0 0,1 1 0,3 4 0,1 3 0,1 20 0,-1 0 0,-2-21 0,0-1-111,7 22 1,-2-2 110,-10-4-65,9-7 0,3 1 65,-9-12 0,0 0 0,3 9 0,1 0 0,2-16 0,0 1 0,-3 16 0,1 1 0,3-15 0,2 1 0,-4 7 0,-2 7 0,-1-2 0,3 14 0,1 0 0,0-19 0,1 1 0,1 1 0,-1 5 0,0 1 0,2-4-151,5 0 0,1-4 151,-1 2 0,-1 1 0,1 13 0,-2-1 0,-9-18 0,0 0 0,12 19 0,-2-2 0,-15 0 0,26 0 0,-13-3 0,1 2 0,-2-21 0,1 1 0,0 11 0,0 7 0,-2-7 0,-2-13 0,-2-1 0,-3 14 0,1 1 64,5-6 0,-1 0-64,-6-1 0,0-1 0,2 1 0,2-1 0,7 24 0,-16-33 0,16-1 0,-11-13 1276,4 0-1276,-1 4 0,-4-2 0,4-2 0,-4-2 0,4-13 0,1 14 0,9 0 0,-2 7 0,3 2 0,-8-4 0,0-4 0,-6-1 0,7-2 0,6 6 0,7-1 0,-1-3 0,-2 0 0,-16-14 0,1 4 0</inkml:trace>
  <inkml:trace contextRef="#ctx0" brushRef="#br0" timeOffset="168646">5821 568 24575,'-21'6'0,"-10"16"0,6 13 0,-2 13 0,2-2 0,0 2 0,2 2 0,-4 6 0,0 6 0,15-1 0,25-5 0,15-1 0,5-9-3273,9-6 1,10-7 3272,-10-6 0,6 2 0,3-4 0,0-10 0,4-17 0,3-11 0,0-4 0,-5 3 0,1 7 0,-4 1 0,0-3 0,7-8 0,0-3 0,-12 1 1909,-7-3-1909,-11 11 0,-26 2 0,4 9 0</inkml:trace>
  <inkml:trace contextRef="#ctx0" brushRef="#br0" timeOffset="179193">15654 14948 24575,'-41'-1'0,"1"0"0,2-2 0,3 8 0,6 23 0,9 11 0,10 14 0,8 6 0,-1-13 0,2 2 0,5 2-1677,9 9 1,5 2 0,3-2 1676,1-7 0,1-2 0,0 5 0,-4-7 0,0 2 0,0 4 0,-1 3 0,-3 4-546,-5-5 1,-3 6-1,0 3 1,-2 3-1,-1 0 1,0-1-1,0-2 1,0-4 545,2 3 0,0-5 0,0-1 0,-2 1 0,0 1 0,-3 4 0,-1-6 0,-1 4 0,-2 2 0,0 2 0,-1 0 0,-2-1 0,0-3 0,-1-4 0,0-5-575,-5 6 0,-2-6 0,-1-3 1,0-1-1,3 0 575,0 8 0,1-2 0,1 0 0,0-2-519,-5 14 0,-1-2 1,8-7 518,10-6 0,7-4 327,7 10 1,4 0-328,1-8 0,2 0 0,-3-11 0,2 1 0,-1-1 0,6 12 0,1 0 0,-3-4 0,1 3 0,2-1 0,5 0 0,3-1 0,-3-1 0,0 10 0,-1-5 0,1-16 0,-1-1 0</inkml:trace>
  <inkml:trace contextRef="#ctx0" brushRef="#br0" timeOffset="180869">9214 16189 24575,'0'-16'0,"0"1"0,-5 4 0,-1 5 0,-5 1 0,-5 5 0,-10 34 0,-1 15 0,10-16 0,0 3-463,-4 13 0,-2 9 1,5 2 462,8 4 0,5 2 0,4 0-1113,3-3 1,4-1-1,2 0 1113,0-3 0,2 0 0,6-6 0,14 3 0,8-14 0,-6-26 0,4-8 0,21 1 0,1-7 0,-20-8 0,-1-3 0,14 4 0,-5-2 0,-12-10 0,-5-6 0,-22 15 1146,9-7-1146,-9 1 0,0 12 0,-1-8 0</inkml:trace>
  <inkml:trace contextRef="#ctx0" brushRef="#br0" timeOffset="181540">9749 16465 24575,'-14'-28'0,"18"44"0,10 32 0,5 15 0,-2-11 0,2 3 0,-1 0-1149,-2-5 0,-1 0 0,0-2 1149,6 14 0,-1-13 0,-6-25 1079,3-13-1079,-1-7 565,-4-8-565,2 2 0,-8-7 0,9 8 1803,-2-13-1803,12 7 0,-10-4 0,5 2 0,-14 7 0,-1-3 0</inkml:trace>
  <inkml:trace contextRef="#ctx0" brushRef="#br0" timeOffset="182003">10345 16920 24575,'0'-30'0,"-1"-10"0,-2-12 0,1 1 0,1-4 0,0-2 0,0-4 0,-2-5 0,1 5 0,2 3 0,0 7 0,0 15 0,0 3 0,5-18 0,21 51 0,3 42 0,-9-16 0,0 3 0,-4 10 0,-1 3 0,3 7 0,-2 1 0,-1-11 0,-1 0 0,-1 2 0,-1-4 0,6-1 0,-12-16 0,0-7 0,-2 3 0,-4-11 0</inkml:trace>
  <inkml:trace contextRef="#ctx0" brushRef="#br0" timeOffset="182202">10274 16687 24575,'-5'-16'0,"4"-4"0,13 5 0,12-11 0,19 1 0,16-4 0,-5 3 0,-7 1 0,0 1 0,2-1 0,3-1 0,-9 6 0,-2 2 0</inkml:trace>
  <inkml:trace contextRef="#ctx0" brushRef="#br0" timeOffset="182519">10879 16179 24575,'-6'10'0,"1"-3"0,15 22 0,6-9 0,11 8 0,-10-6 0,2-14 0,-18 6 0,-13 5 0,-12 5 0,-18 12 0,11-14 0,0-2 0,-3 6 0,13-2 0,20-19 0,18-5 0</inkml:trace>
  <inkml:trace contextRef="#ctx0" brushRef="#br0" timeOffset="182788">11105 16047 24575,'-20'-8'0,"-1"2"0,0 16 0,34 21 0,29 15 0,-13-20 0,3-1 0,4 1 0,-1-3 0,8 6 0,-19 7 0,-35-1 0,-4-5 0,-20-3 0,18-19 0,7-2 0,5-6 0</inkml:trace>
  <inkml:trace contextRef="#ctx0" brushRef="#br0" timeOffset="183468">11260 16952 24575,'-32'-8'0,"2"2"0,1 24 0,16-9 0,-5 14 0,18-12 0,17 8 0,-4-4 0,11 4 0,-13-2 0,-7 7 0,-4 23 0,-26 7 0,20-3 0,-25-15 0,30-21 0,10-4 0,36 3 0,20-7 0,-12-3 0,3 0 0,-4-1 0,-3-1 0,-13 1 0,-3 0 0,13 8 0,-46 4 0,0-8 0,0 2 0</inkml:trace>
  <inkml:trace contextRef="#ctx0" brushRef="#br0" timeOffset="184251">11406 17863 24575,'-10'5'0,"4"13"0,1 41 0,4-13 0,2 3 0,3 0 0,3 0-578,-3 2 1,4-3 577,21 11 282,6-17-282,19-19 0,2-25 0,-21-6 0,-3-9 0,-5-35 0,-7-7 0,-3 21 0,-3-1-582,-10-6 1,-6-4 0,-3 3 581,-6 2 0,-7 3 0,-5-2 0,-6 5-63,-15 3 1,-3 10 62,-17 14 0,16 36 0,7 14 0,24-10 0,8 4 0,6 17 0,7 7 0,0-10 0,4-3 0,6-5 0,1-1 0</inkml:trace>
  <inkml:trace contextRef="#ctx0" brushRef="#br0" timeOffset="184934">11830 17651 24575,'0'-13'0,"23"75"0,-12-29 0,1 3 0,2 4 0,1 5 0,1-2 0,14 19 0,-1-6 0,-12-23 0,-2-4 0,15 17 0,-27-81 0,-3-21 0,7 9 0,3-1 0,0-6 0,4 5 0,25-2 0,-11 57 0,-2 45 0,-38-14 0,4 17 0,-47-25 0,7-25 0,-2-5 0,-13-4 0,11-3 0,10-8 0,39-28 0,19 3 0,9 20 0,8 3 0,24-4 0,2 5 0,-21 13 0,0 3 0,13 2 0,-8 7 0,-18 19 0,-19 20 0,-17-8 0,-8 2 0,0-6 0,-2 1 0,-3 6 0,1-2 0,-3-1 0,19-33 0,17-6 0</inkml:trace>
  <inkml:trace contextRef="#ctx0" brushRef="#br0" timeOffset="185858">11979 17602 24575,'-18'-9'0,"3"1"0,7-7 0,20 4 0,27-3 0,-7 9 0,3 3 0,3 3 0,-2 2 0,20 9 0,-25 20 0,-25 16 0,-18-11 0,-4 1 0,-4 21 0,0-24 0,-3-4 0,-7-5 0,9-10 0,6-5 0,10-11 0</inkml:trace>
  <inkml:trace contextRef="#ctx0" brushRef="#br0" timeOffset="186153">12341 17534 24575,'17'-18'0,"8"-1"0,14 2 0,14-8 0,-3 4 0,0 4 0,-2 8 0,-20 9 0,-1 5 0,-22-4 0,-5 4 0</inkml:trace>
  <inkml:trace contextRef="#ctx0" brushRef="#br0" timeOffset="186398">12530 17475 24575,'13'33'0,"1"-1"0,14 27 0,1-1 0,-15-27 0,0-2 0,12 17 0,-4-2 0,-10 2 0,-34-10 0,-1-12 0,-9-11 0,-2-5 0,-5-8 0,1 0 0,24 0 0</inkml:trace>
  <inkml:trace contextRef="#ctx0" brushRef="#br0" timeOffset="186662">12812 17616 24575,'5'2'0,"5"36"0,5-1 0,0 4 0,-8-7 0,1-2 0,9 2 0,-2-6 0,-13-13 0,40-3 0,-15-20 0,32 0 0,-33-18 0,-5 15 0,-21 2 0</inkml:trace>
  <inkml:trace contextRef="#ctx0" brushRef="#br0" timeOffset="186885">12948 17682 24575,'31'-25'0,"-5"10"0,14-6 0,-20 15 0,-16 6 0</inkml:trace>
  <inkml:trace contextRef="#ctx0" brushRef="#br0" timeOffset="187067">12740 17600 24575,'6'-24'0,"35"-8"0,-7 18 0,5 1 0,0-6 0,1 2-1059,4 9 1,0 2 1058,-5-2 0,-4 1 0,8 7 0,-2 0 0</inkml:trace>
  <inkml:trace contextRef="#ctx0" brushRef="#br0" timeOffset="187251">13244 17400 24575,'-6'27'0,"2"14"0,9 10 0,4 4 0,0-22 0,1 1-1476,6 24 1,7-6 1475,21-18 0,15-17-151,7-7 151,-29-9 0,0-2 0,28 1 0,-26 0 0,-14 0 0</inkml:trace>
  <inkml:trace contextRef="#ctx0" brushRef="#br0" timeOffset="187442">13631 17482 24575,'0'-35'0,"43"-1"0,12 2 0,-27 12 0,1 1-803,12-1 0,7-1 1,-5 5 802,20-1 192,-9 3 0,-23 15 1,-8-5-1</inkml:trace>
  <inkml:trace contextRef="#ctx0" brushRef="#br0" timeOffset="187584">14019 17239 24575,'0'31'0,"0"13"0,10 3 0,2 4 0,-4-6 0,1 0 0,9 15 0,1 4 0,-9-5 0,-2 3 0,0-8 0,0-13 0,-1-2 0,-1 22 0,0 0 0</inkml:trace>
  <inkml:trace contextRef="#ctx0" brushRef="#br0" timeOffset="189959">11718 15930 24575,'0'-20'0,"0"4"0,0 14 0,16 36 0,5 20 0,-12 10-1064,7-21 1,6 4 0,-7-5 1063,-11 15 748,31-14-748,-22-24 0,33-23 0,-16-9 0,5-8-1144,11-7 0,6-5 0,-2-1 1144,-9 3 0,-2 0 0,3-2 0,0-3 0,4-2 0,-1-1 0,-4 2 0,-6 3 0,-3 0 0,3-1 0,5-4 0,5-3 0,-1 1 0,-6 6 0,0-2 0,-2 3 659,4-3 0,2-1 0,-15 21-659,-21 25 0,-2-9 0,-4 15 0</inkml:trace>
  <inkml:trace contextRef="#ctx0" brushRef="#br0" timeOffset="198171">963 10160 24575,'0'-17'0,"0"2"0,-5 4 0,9 10 0,16 34 0,-1-2 0,8 11 0,2 2 0,2 9 0,1 0 0,1-1 0,-4-4 0,-12-15 0,-1-6 0,-5-16 0,12-39 0,10-15 0,0 5 0,5-4-1720,6-3 1,5 0 1719,-8 13 0,3 0 0,5-1 0,0 3 0,6-2 0,3 0 0,-1 0 0,-2 2-1412,-1-1 1,-2 2 0,0-1 0,3 0 1411,0-1 0,4-2 0,1 1 0,-3 0 0,-3 3 0,7-4 0,-5 3 0,-1 0-57,-2-2 0,-2-1 1,-4 3 56,-2 3 0,-2 2 0,8-5 0,-10 9 0,-31 18 566,13 1 0,-23 12 1,0-5-1</inkml:trace>
  <inkml:trace contextRef="#ctx0" brushRef="#br0" timeOffset="200054">12230 8939 24575,'-5'-11'0,"4"-3"0,11 33 0,6 9 0,3 4 0,12 20 0,-13-10 0,-2-3 0,5-5 0,-8 1 0,11-13 0,-3-6 0,16-21 0,7-12 0,15-9 0,6-5 0,-4 3-1696,-12 5 0,-1 1 0,1 0 0,5-3 1696,-7 3 0,6-3 0,3 0 0,1-1 0,-1 0 0,-2 1 0,-4 2-685,2-1 0,-2 1 0,-2 0 0,-1 2 0,-1-1 685,9-2 0,-2 0 0,-1 1 0,-3 1-4,1 0 1,-4 0-1,-4 2 4,-5 0 0,-5 2 0,13 0 0,-38 4 0,2 29 0,-9-15 0,0 17 0</inkml:trace>
  <inkml:trace contextRef="#ctx0" brushRef="#br0" timeOffset="203537">5446 16025 24575,'-5'65'0,"-8"-3"0,8 2 0,2 4 0,-4-18 0,2 2 0,3-1 0,3 5 0,0-6 0,-1-8 0,0-2-356,0 23 1,0-6 355,0-19 175,0-12-175,0-25 0,0-1 0,0-17 0</inkml:trace>
  <inkml:trace contextRef="#ctx0" brushRef="#br0" timeOffset="206339">4296 17577 24575,'-5'-6'0,"-6"2"0,-1 4 0,-5 13 0,11 0 0,-10 28 0,14 3 0,1 2 0,-9 14 0,14-12 0,5-4 0,8-14 0,9-15 0,-5-6 0,-5-9 0,-6-4 0,1-2 0,21-26 0,-13 4 0,0-2 0,-2-4 0,-9-2 0,-5-3 0,-3-13 0,-3-1-536,3 8 0,-2 1 536,-10-2 0,-2 3 0,2-9 0,-15 15 0,16 9 0,2 59 0,9 15 0,7-7 0,3 3 0,-4-1 0,3 0 0,14 18 0,2-3 0,-1 5 536,-6-17 0,0-6-536,-1-23 0,-1-9 0,14-8 0,-7-5 0,2-6 0,-2-22 0,-22-13 0,-4 5 0,-7-4 0,-13 39 0,16 3 0,1 36 0,2 15 0,-1 3 0,4-2 0,2-3 0,-1-12 0,10-22 0,1-5 0,6-10 0,7-9 0,-8-14 0,-1-6 0,4-9 0,-6-7 0,-3 0 0,-10 8 0,6 20 0,19 64 0,-8-2 0,13-5 0,-18-61 0,-4-4 0,-1-5 0,1-28 0,0 10 0,-3 42 0,5 28 0,-3 21 0,10 0 0,-1-1 0,-4-12 0,11-8 0,-3-30 0,-6-23 0,9 11 0,-22 9 0,10 30 0,-10 14 0,11-7 0,-5 9 0,0-12 0,3 2 0,-9-10 0,4-9 0,-5 4 0</inkml:trace>
  <inkml:trace contextRef="#ctx0" brushRef="#br0" timeOffset="206902">5542 17149 24575,'-21'-5'0,"8"9"0,-3 2 0,-4 20 0,17 13 0,-1-1 0,3 0 0,18 19 0,-2-21 0,4-2 0,6-8 0,0-5 0,3 5 0,-34 14 0,-29-26 0,-14 3 0,22-6 0,22-10 0,5 4 0</inkml:trace>
  <inkml:trace contextRef="#ctx0" brushRef="#br0" timeOffset="207164">5681 17182 24575,'-6'17'0,"11"45"0,13-3 0,4 4 0,-9-9 0,2-2 0,9 3 0,0-7 0,-9-16 0,-4-24 0,-6-4 0</inkml:trace>
  <inkml:trace contextRef="#ctx0" brushRef="#br0" timeOffset="207451">5711 17521 24575,'10'-18'0,"14"-11"0,27 10 0,-4-5 0,4 7 0,-17 5 0,-12 10 0,-1-4 0,7 6 0,-14 0 0,6 0 0,-16 0 0</inkml:trace>
  <inkml:trace contextRef="#ctx0" brushRef="#br0" timeOffset="207986">4404 18294 24575,'0'12'0,"11"2"0,0 14 0,12-7 0,-3-7 0,1-2 0,-5 5 0,-5 7 0,-6-6 0,-5 5 0,0-17 0,0-2 0</inkml:trace>
  <inkml:trace contextRef="#ctx0" brushRef="#br0" timeOffset="208555">5588 18736 24575,'27'22'0,"0"0"0,24 19 0,-13-17 0,-9 0 0,-17-7 0,-6 7 0,-2-11 0,-4 7 0,0-14 0,0-2 0</inkml:trace>
  <inkml:trace contextRef="#ctx0" brushRef="#br0" timeOffset="214052">11061 10576 24575,'6'21'0,"-5"-5"0,14 1 0,-8-11 0,13 5 0,34-33 0,-8 3 0,4-3-1295,3-6 0,2-2 1295,-11 8 0,2 0 0,-2 1 0,8-1 0,0 3 0,-8 7 0,2 2 0,-2-1 0,10-7 0,-2 1 0,-6 9 0,-4 0 0,-2-7 0,-36 16 0,-4 4 0</inkml:trace>
  <inkml:trace contextRef="#ctx0" brushRef="#br0" timeOffset="216432">23586 10745 24575,'0'-27'0,"6"13"0,-4 38 0,12 6 0,0 19 0,-1 2 0,8-5 0,-8-2 0,10-7 0,24-34 0,15-18 0,-5-1 0,-13 4 0,1-2-1024,5-1 1,8-1-1,1-1 1,-9-1 1023,-1-5 0,-3-2 0,-2 3 0,3-3 0,-3 1-242,10-8 1,-2 0 241,-2 4 0,-4 1 0,6-9 0,-37 24 0,-9 6 0,-2 1 0</inkml:trace>
  <inkml:trace contextRef="#ctx0" brushRef="#br0" timeOffset="220864">2114 11861 24575,'-25'-40'0,"9"8"0,28 31 0,9 33 0,-2 0 0,0 4 0,-9-1 0,-1 1 0,4 1 0,-2-1 0,-4 15 0,7-24 0,-8 1 0,4-22 0,-4-2 0,20-18 0,8-10 0,3 4 0,3-2-570,4-4 0,6-3 1,7-3 569,-8 7 0,6-3 0,4-1 0,2 0 0,-2 0 0,-2 3-554,-1 0 0,-1 1 0,-1 1 0,1 0 1,2-1 553,1-2 0,4-2 0,0 0 0,0 0 0,-5 3 0,-6 3 0,7-2 0,-6 3 0,-8 4 0,-6 3 0,-11 2 0,-17 2 0,0 10 0,-9-9 0,-5 26 0,2-16 0,-7 17 0</inkml:trace>
  <inkml:trace contextRef="#ctx0" brushRef="#br0" timeOffset="228040">3167 11879 24575,'-16'5'0,"4"-4"0,-17 9 0,-4-3 0,-1-1 0,4 0 0,-3-12 0,13 5 0,-40-5 0,26 6 0,-22-9 0,18 7 0,-11-19 0,11-2 0,-3 0 0,15-5 0,8 11 0,-8-6 0,4-9 0,3 2 0,1-1 0,2-15 0,1 14 0,2 1 0,11 0 0,-18-23 0,16 26 0,-8-26 0,6 31 0,5-13 0,-6-29 0,7 11-521,5 16 0,-1 1 521,-2-9-305,9 15 0,1-1 305,7-20 0,-6 19 0,1 0 0,18-16 0,-9 18 0,1 0 0,15-18 0,-13 16 0,1 1 0,12-13 0,-4 11 0,2 0 0,6-6 0,-11 14 0,-5 2 0,-16 9 0,3 3 1009,-7-4-1009,3 2 160,0 3 1,-9 7 0,4 4 0</inkml:trace>
  <inkml:trace contextRef="#ctx0" brushRef="#br0" timeOffset="228753">2620 10488 24575,'0'-11'0,"9"-1"0,37-18 0,-10 10 0,0 2 0,1 1 0,8-3 0,-15 3 0,-4 7 0,-24 1 0,7 8 0,-3-4 0,9 36 0,-1 15 0,-3-9 0,7 13 0,2 1 0,-4-2 0,12-12 0,-47-7 0,-1-34 0,-36-9 0,6-9 0,1-3 0,-3 1-491,6 4 1,3 2 490,15 1 0,12 5 0,-1-5 0,11 6 0,5 0 0,11 12 0,2 1 0,-2 4 0,-5-6 0</inkml:trace>
  <inkml:trace contextRef="#ctx0" brushRef="#br0" timeOffset="232804">15844 11457 24575,'-11'-11'0,"5"0"0,-13 0 0,11 0 0,-30 0 0,9-1 0,-8 6 0,11-5 0,-2 10 0,9-4 0,-18-4 0,14 7 0,-15-2 0,-14-3 0,6 0 0,11 0 0,-1 0 0,-10 3 0,-7 0 0,2 0 0,-8-7 0,8 1 0,3 2 0,1 1 0,7-2 0,27 3 0,-12 2 0,-25 4 0,-4-5 0,-4 0 0,13 3 0,-1 1 0,-16-3 0,1-2 0,19 1 0,3 0 0,-2 4 0,1 0 0,5-4 0,1 0 0,-29 5 0,16-9 0,10 8 0,-2 0 0,0-3 0,-1 0-578,-9 3 0,-1 2 578,14-2 0,-3 2 0,-13 1 0,-7 2 0,5-1 0,11-1 0,0-1-624,-6 2 1,-4 1 0,9-1 623,-5-3-214,8 3 0,1 2 214,1 4 0,2-5 0,2 2 0,4 8 1018,-25-6-1018,24 12 0,-10-12 1934,29 10-1934,-3-6 502,-2 10-502,1 5 0,7-4 0,5 3 0,17 22 0,-2-21 0,9 21 0,6-19 0,-14-6 0,23 5 0,-29-12 0,25 4 0,-12-1 0,8 0 0,-5-1 0,24 20 0,3-8 0,4 6 0,-3-6 0,-19-21 0,4 5 0,14 2 0,6-9 0,5 0 0,-7 4 0,1 1 0,-6-4 0,3-1 0,0 2 0,-2 3 0,-1 2 0,-5-2 0,-2-4 0,-3 0 0,9 10 0,-1-3 0,10-13 0,-19 7 0,3 1 0,5-9 0,0 0 0,0 9 0,-3 0 0,24-7 0,-24 5 0,-2 2 0,8 1 0,-11-6 0,0 0 0,27 14 0,-10-17 0,-18 3 0,3 0 0,2-4 0,0-2 0,-5 1 0,0 0 0,23 0 0,0 0-369,-21 0 1,-2 0 368,6 0 0,-1 0 0,6 0 0,-16 0 0,-1 0 0,18 0 0,-12-8 0,1 6 0,1 1 0,7-7 0,4 2 0,-19 4 737,-8-4-737,8 0 0,16-14 0,-10 9 0,11-21 0,-25 29 0,5-41 0,-9 31 0,-5-28 0,-7 16 0,3-23 0,-6 4 0,7-11 0,-9 16 0,-15-7 0,-6-2 0,1 16 0,-2 1-452,-11-18 1,-3 3 451,9 24 0,-2 4 0,-27-11 0,23 11 0,-7 0 0,24 11 0,5 11 0,2 8 0,7-1 0,-3-1 0</inkml:trace>
  <inkml:trace contextRef="#ctx0" brushRef="#br0" timeOffset="235507">2096 13038 24575,'-27'-43'0,"-1"4"0,26 23 0,-4 0 0,6 20 0,6 23 0,3 11 0,0 0 0,1 1 0,-1 5 0,1-3 0,11 12 0,-15-44 0,9-8 0,14-18 0,12-16 0,2 0 0,-3 8 0,2-1 0,1-2 0,1-1-1298,7-10 0,0-3 0,2 0 0,-1 1 1298,0 5 0,0 0 0,-1 2 0,-4 1 0,-6 2 0,-4 2 0,0 3-200,11-3 0,-5 4 200,-1-5 0,-11 25 0,-31 2 0,0 7 0</inkml:trace>
  <inkml:trace contextRef="#ctx0" brushRef="#br0" timeOffset="238542">8021 12205 24575,'-11'0'0,"0"0"0,-4 0 0,-9-9 0,6 7 0,-5-6 0,8 8 0,-2 0 0,-36 0 0,1-11-521,11 9 0,-1 1 521,5-5 0,0 1 0,-9 4 0,1 2 0,-17-1 0,25 0 0,3 0 0,4 0 0,-19-15 0,16 11 0,-18-11 0,5 5 0,-2 8 0,6-8 0,-5-1 0,-8 9 0,-2 1-829,2-4 1,1-1 828,-4 6 0,1 0 0,15-4 0,1 0 384,6 3 0,1 0-384,-24-8 0,23 6 0,-1 0 0,2 2 0,-2 0 0,-22-2 0,-5 0 0,0 8 0,2 0-457,11-4 0,3 1 457,8 2 0,-1 2 0,-12-1 0,0 0 0,-10-3 0,3 2 0,-4 2 0,4-1 0,3 1 0,16 0 0,1 1 0,-19-2 0,3 3 0,-1 12 0,10-12 0,-1 1 0,9 9 0,0 1 822,-11-3 0,-5 0-822,5-2 0,-3 1 0,4-1 0,2 0 0,0-2-683,-1-5 1,-2-1-1,5 1 683,12 3 0,0 1-649,-29 8 0,0 1 649,5 5 143,-3 0 0,6-1-143,30-9 0,-14 22 0,15-8 2107,-6 15-2107,8 0 0,4 1 0,1 14 747,1-11 0,2 3-747,11-9 0,2-3 0,-1 15 0,-1-14 0,2-1 660,14 4-660,-6-12 0,3 2 0,11 1 0,3 0 0,-7-2 0,1 0 0,4 1 0,0-2 0,-1-4 0,-1-3 0,12 15-414,11-2 414,5-11 0,8-4 0,-9-7 0,8 0 0,-7-5 0,4 1 0,-3-1 0,12 6 0,-1-1-636,-13-7 0,3-2 1,-6-1 635,-5 2 0,-1-3 0,16-3 0,5-2 0,-6 1 0,4 0 0,-1 0 0,-3 1 0,0-1 0,1-1-809,-6-1 1,2-2 0,0 0 0,-4 1 808,3 2 0,-4 0 0,3 0 0,13-3 0,3-1 0,-1 1 0,-7-1 0,-1 1 0,0 1 0,2 2 0,0 1 0,-2-2 0,-13-2 0,-1 0 0,4 0 0,6 3 0,5 0 0,-1 2 0,-4 0 0,10 5 0,4 1 0,-15-6 0,9-1 0,3 0 0,-1 0 0,-7 2 0,3 2 0,-4 0 0,-1 0 0,6-3 0,0-2 0,-3 1 0,-10 0 0,-3 0 0,4 0 0,16 0 0,5 0 0,-5 0 0,-2 0 0,3 0 0,-12 0 0,9 0 0,2 0 0,-1 0 0,-8 0 0,0 0 0,-6 0 0,1 0 0,9 0 0,1 0 0,-5 0 0,-2-1 0,-2 2 0,15 4 0,-3 1 0,-22-5 0,0 0-167,14 3 0,6 1 0,-5-3 167,-5-6 0,-3-2 0,4 6 0,-1-2-545,-6-9 1,-2 1 544,23 7 700,-3 3 1,5 0-701,-4 1 0,2 1 0,-13 1 0,1 2 0,-2-2 1069,6-3 1,-4 0-1070,-12 0 0,-4 0 0,18 0 293,-17 0 1,3 0-294,6 0 0,0 0 0,-7 0 0,0 0 0,5 0 0,-4 0 0,-2 0 0,-1 1 0,1-2 0,14-9 192,-14 9 0,1-1-192,15-8 0,0 10 0,9-8 0,-15 6-126,5-15 126,-9 15 0,7-12 0,1-1 0,1 10 0,-7-7 0,-4-5 0,-5-12 0,-13 0 0,-3 6 0,1-3 552,-1-3 1,0 0-553,-2-1 0,-1-1 0,2-2 0,-3 0 0,1-12 0,-14 8 0,-6 14 1509,6-24-1509,2 22 145,-1-14-145,6 10 0,-12 6 0,5-7 0,-6 9 0,0 1 0,-6-18 0,5 9 0,-10-6 0,9 15 0,-12 0 0,2 2 0,-17-8 0,-2 6 0,-5 4 0,-1 0 0,2-3 0,-22-3 0,38 4 0,-11 2 0,-18-15 0,-14 15-681,24-1 1,-2 1 680,2 8 0,1 1 0,3-2 0,2-2 0,-18-13 0,25 21 0,6-10 0,-13 7 0,-21 4 0,-1-12-301,19 12 1,-1 2 300,-20-9 0,6 2 0,-10-1 0,6 1 0,9 5 0,-1-1-378,-7-7 1,-6-3 0,9 4 377,-6 6 0,-8-7-885,12 10 0,-2 0 885,8-5 0,0-1 0,-13 4 0,-6 1 0,9-4 0,-8-2 0,1 0 0,8 2 0,-5 3 0,0 0-552,3-4 0,-7-2 0,1-1 1,11 2 551,9 5 0,2 0 0,-17-3 0,-9-2 0,3 2 0,14 0 0,1 1 0,-1 2 0,-13 0 0,-2 2 0,4-1 0,-4-4 0,7-1 0,19 0 0,3 1 217,0 4 1,-2-1-218,-8-4 0,-6-3 0,5 2 0,5 6 0,-1 0 0,-3-3 0,-9-2 0,0 0 0,7 1 0,-6-2 0,2 1 0,-1 2 0,-4 0 0,6 0 0,7-2 0,5 2 975,0 3 0,5 2-975,4-1 1791,10 0-1791,-18 0 2895,18 0-2895,-8 5 0,19-4 0,7 13 0,-2-12 0,4 7 0</inkml:trace>
  <inkml:trace contextRef="#ctx0" brushRef="#br0" timeOffset="240524">3684 13051 24575,'-11'0'0,"-34"20"0,6-5 0,5 2 0,-2 3 0,7-3 0,0 1 0,-10 5 0,-4-1 0,-11-1 0,-5-3-2139,8-1 1,-2-1 0,-1-4 2138,4-5 0,-1-3 0,0 1 0,-1 1 0,-1 1 0,-3-3-110,-1-4 0,-4-2 1,-1-3-1,1-1 110,6-1 0,1-2 0,-1 0 0,-1-1 0,-7 2 0,-2 1 0,0-3 0,1-4 0,12-2 0,0-3 0,1-2 0,1-1 0,3-1 0,-3-4 0,2 0 0,2-2 0,1-1 0,0 0 0,0-1 0,2-1 0,3-1 0,-8-10 0,3 0 0,9-1 0,9-6 0,7-1 0,2-1 0,3-6 0,9 12 0,2-5 0,2-1 0,-1 1 0,-2-6 0,0 1 0,2-2 0,1 4 0,1-2 0,2-1 0,1 1 0,4 1 0,2-1 0,1 2 0,0 1 0,1-4 0,1 3 0,2-2 0,2 4 0,3-2 0,1-1 0,1 2 0,2 2 0,1 1 0,1 1 0,-1 1 0,3-7 0,1 2 0,-2 2 0,-2 6 0,-1 2 0,-2 4 0,1 2 0,-7 9 0,-13 17 0,9-4 0,-9 3 0,4-4 0,-5 10 0,0 1 0</inkml:trace>
  <inkml:trace contextRef="#ctx0" brushRef="#br0" timeOffset="241158">1549 10774 24575,'-29'-24'0,"25"-13"0,34 13 0,6 1 0,10-3 0,-4 2 0,0-1 0,0 2 0,17-6 0,-7 3 0,-17 0 0,-43 55 0,-3 24 0,2-7 0,0 7 0,1-2 0,2 1 0,1-1 0,0-5 0,1 3 0,2-6 0,2 22 0,0-22 0,-5-7 0,-26-59 0,-7-17 0,2 2-872,-7-7 1,2 0 871,10 9 0,-1 0 0,16 14 0,7 9 0,10 11 0,5 11 0</inkml:trace>
  <inkml:trace contextRef="#ctx0" brushRef="#br0" timeOffset="243443">25105 12155 24575,'0'-20'0,"0"17"0,12 9 0,-8 16 0,17 36 0,-4-9 0,4 7 0,1-25 0,30-25 0,-1-24 0,5-7-1456,-1 8 0,3-1 1456,-9-3 0,2-4 0,1-2 0,-4 0 0,3-2 0,-1-1 0,-4 0 0,-1-1 0,-3 0 0,2-1 0,10-5 0,2-1 0,-7 3 0,-9-7 0,-9 17 0,-14 33 0,2-16 0,-19 33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8T12:34:55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10702 6386 24575,'0'-18'0,"0"66"0,6-5 0,4 8 0,-3-1 0,-5 6 0,2 1 0,6-8 0,3 3 0,0-14 0,0-13 0,11-11 0,22-19 0,9-11 0,3-9 0,5-5-1458,-14 9 0,4-2 0,2-1 1,-1-2 1457,-2-3 0,-1-2 0,2-1 0,3-2 0,-3 4 0,5-3 0,1 0 0,1-1 0,-1 1 0,-4 3-918,-3 1 1,-2 2 0,-2 1-1,2 0 1,1-2 917,0 2 0,2-2 0,1-1 0,0 1 0,-3 1 0,-3 1 0,3-3 0,-2 2 0,-4 1 0,-4 2 0,6-5 0,-6 1 0,4-11 0,-12 15 0,-27 30 0,-1-6 0,-5 17 0</inkml:trace>
  <inkml:trace contextRef="#ctx0" brushRef="#br0" timeOffset="2401">13157 7679 24575,'-10'46'0,"8"2"0,-3-11 0,0-1 0,5 9 0,0 4 0,9-34 0,3-9 0,17-1 0,30-17 0,9-6 0,-22 6 0,2-2-1004,11-2 0,6-3 0,-5 1 1004,-3-3 0,-3 1 0,0 0 0,2-1-191,-12 1 0,1-2 0,0 0 191,14-5 0,-1 0 0,-3-1 0,-3 0 0,-10 8 0,-5 3 0,2 1 0,-2-10 0,-15 21 0,-7-9 0,-15 19 0</inkml:trace>
  <inkml:trace contextRef="#ctx0" brushRef="#br0" timeOffset="3513">15031 7143 24575,'-11'-6'0,"0"1"0,-1 24 0,6 19 0,0 6 0,6 11 0,20-19 0,2-7 0,20-11 0,6-9 0,6-12 0,-13 5 0,-4-6 0,-16-22 0,-15-2 0,-6-36 0,-11 31 0,-1 0 0,1-31 0,-18 26 0,14 33 0,-2 5 0,-9 20 0,-1 7 0,-9 18-1237,6-3 1,3 4 1236,16-4 0,3-3 0,-3 4 0,11-2 0</inkml:trace>
  <inkml:trace contextRef="#ctx0" brushRef="#br0" timeOffset="3742">15139 7591 24575,'0'3'0,"9"12"0,-3 26 0,0 6 0,15 14 0,-15-11 0,0-2 0,10-1 0,-14-16 0,4-10 0,-6-12 0</inkml:trace>
  <inkml:trace contextRef="#ctx0" brushRef="#br0" timeOffset="3974">15158 7727 24575,'-44'-12'0,"12"20"0,-2 5 0,1 0 0,1 3-518,-5 11 0,3 1 518,-11 12 0,22 5 0,5 1 0,1-7 0,7-2 0,3-4 0,7-24 0</inkml:trace>
  <inkml:trace contextRef="#ctx0" brushRef="#br0" timeOffset="4233">14894 8015 24575,'34'-48'0,"1"19"0,5 4 0,-9 11 0,2 4 0,17-2 0,6 0 0,-12 2 0,1 0 0,-2 1 0,7 1 0,-2 1 0,10-6 0,-10 6 0,-24 14 0,-18-3 0,-19 14 0</inkml:trace>
  <inkml:trace contextRef="#ctx0" brushRef="#br0" timeOffset="4432">15305 8050 24575,'-31'0'0,"-17"20"0,20 1 0,0 3 0,-2 0 0,1 1 0,-3 8 0,4-1 0,4 2 0,3 6 0,29-15 0,-12-4 0,13-10 0</inkml:trace>
  <inkml:trace contextRef="#ctx0" brushRef="#br0" timeOffset="4632">15267 8212 24575,'21'-16'0,"7"3"0,-7 26 0,2 0 0,4 14 0,7 11 0,-5-13 0,7 2 0,-15-21 0,-1 0 0,-8-4 0,-3 4 0</inkml:trace>
  <inkml:trace contextRef="#ctx0" brushRef="#br0" timeOffset="5433">14869 7423 24575,'-4'-11'0,"2"0"0,-11 5 0,-4 6 0,-1 1 0,-2 9 0,9-9 0,-30 4 0,10-5 0,-26 0 0,19 8 0,-2-5 0,18 10 0,28-12 0,0 4 0,19-5 0</inkml:trace>
  <inkml:trace contextRef="#ctx0" brushRef="#br0" timeOffset="5804">15517 7347 24575,'9'-12'0,"17"0"0,-7 5 0,11 2 0,-19 5 0,12 13 0,-9-5 0,14 6 0,31-1 0,-23-17 0,20 6 0,-38-9 0,-12-3 0,0 9 0,-1-4 0</inkml:trace>
  <inkml:trace contextRef="#ctx0" brushRef="#br0" timeOffset="7632">5990 8644 24575,'0'-38'0,"-5"12"0,4 3 0,-9 12 0,4 5 0,0 6 0,-8 37 0,3 16 0,6 6 0,-6 4 0,2 4 0,11-19 0,5-6 0,9 8 0,5 1 0,12-46 0,17-38 0,-15 8 0,-13-17 0,-6-11 0,-12 6 0,-7-4 0,0 4 0,-1-2 0,-1 2 0,1-21 0,-9 15 0,-21 43 0,4 47 0,-3 27 0,2-12 0,-16-12 0,20 12 0,-1 1 0,0 0 0</inkml:trace>
  <inkml:trace contextRef="#ctx0" brushRef="#br0" timeOffset="7880">5943 8970 24575,'0'8'0,"9"41"0,-4-11 0,0 2 0,4-3 0,-1-1 0,2 26 0,-4-42 0,-6 6 0,0-9 0,0-2 0,0-10 0</inkml:trace>
  <inkml:trace contextRef="#ctx0" brushRef="#br0" timeOffset="8081">5984 9178 24575,'-63'11'0,"0"-1"0,8-3 0,6 6 0,14 12 0,7 5 0,2 6 0,7-5 0,4 1 0,15-1 0,0-7 0,0-14 0,0-5 0</inkml:trace>
  <inkml:trace contextRef="#ctx0" brushRef="#br0" timeOffset="8250">5985 9234 24575,'43'-22'0,"-1"0"0,0 0 0,19-14 0,-8 10 0,-7 29 0,-12-11 0,-19 30 0,-10-13 0,-5 9 0,0-13 0</inkml:trace>
  <inkml:trace contextRef="#ctx0" brushRef="#br0" timeOffset="8431">6025 9395 24575,'-33'22'0,"0"0"0,-6 8 0,3 0 0,2 2 0,-7 12 0,34-28 0,1-6 0,6-5 0</inkml:trace>
  <inkml:trace contextRef="#ctx0" brushRef="#br0" timeOffset="8567">6020 9463 24575,'33'15'0,"0"0"0,26 15 0,-18-3 0,-3 0 0,-10-5 0,4-3 0,-1 0 0</inkml:trace>
  <inkml:trace contextRef="#ctx0" brushRef="#br0" timeOffset="9847">4578 9047 24575,'-14'-26'0,"3"34"0,11 39 0,0-10 0,0 4-2885,0 16 0,0 3 2885,0-8 0,0-1 0,4 6 0,1-3 715,-5-14 0,2-3-715,11 14 247,-7-31 1,0-15 0,-1-5-1</inkml:trace>
  <inkml:trace contextRef="#ctx0" brushRef="#br0" timeOffset="10140">4948 9006 24575,'-27'-26'0,"-7"29"0,2 6 0,-3 6-1297,-1 12 1,1 3 1296,-2-1 0,1 2 0,-6 13 0,5 0 0,-1 3 413,14-17 0,11-2-413,31-5 427,11-14-427,19 7 0,10 1 0,-15-11 0,2-1 0,2 0-734,9 5 1,2 1 0,-3-1 733,6 1 0,-7-1 0,-12-4 0,-11 1 1186,-21 4-1186,-1-5 0,-7 0 0,2-1 0</inkml:trace>
  <inkml:trace contextRef="#ctx0" brushRef="#br0" timeOffset="12089">6880 10536 24575,'-6'3'0,"-8"7"0,-13 19 0,-8 14 0,0-4 0,-3-1 0,-2 0-525,-2 4 0,-3 5 0,-1-5 525,6-11 0,-1-3 0,2-4 255,-12 4 1,2-4-256,-2 0 0,17-3 65,35-11 0,6-12 0,43-6 1</inkml:trace>
  <inkml:trace contextRef="#ctx0" brushRef="#br0" timeOffset="12731">4957 10847 24575,'-20'11'0,"9"5"0,2 32 0,9 8 0,20 1 0,-17-7 0,4-7 0,23-22 0,-6-16 0,-2-5 0,13-16 0,-22-5 0,12-23 0,-21 5 0,-6-3 0,-1 5 0,-1 1 0,1-4 0,-4 4 0,-21-6 0,15 31 0,-13 50 0,18 5 0,-7 9 0,15-21 0</inkml:trace>
  <inkml:trace contextRef="#ctx0" brushRef="#br0" timeOffset="12988">5061 11330 24575,'-6'45'0,"2"-20"0,16 28 0,5 6 0,-3-2 0,2-22 0,-1-2 0,-9-1 0,-6-21 0,0-5 0,0-2 0</inkml:trace>
  <inkml:trace contextRef="#ctx0" brushRef="#br0" timeOffset="13197">5052 11484 24575,'-40'9'0,"0"1"0,-11 7 0,22 1 0,3 2 0,5 7 0,19-2 0,-4-8 0,6-1 0,0-12 0</inkml:trace>
  <inkml:trace contextRef="#ctx0" brushRef="#br0" timeOffset="13394">4933 11601 24575,'47'-45'0,"-20"25"0,5 2 0,28 1 0,6 4-602,-5 5 0,0 2 0,-2-1 0,-4 2 0,10 5 0</inkml:trace>
  <inkml:trace contextRef="#ctx0" brushRef="#br0" timeOffset="13632">5213 11722 24575,'-16'0'0,"3"9"0,-4 3 0,-9 41 0,6-9-1278,4-4 0,0 1 1278,4-8 0,0 0-120,-5 12 1,0 0 119,5-13 0,0-2 0,-10 24 0,13-37 0</inkml:trace>
  <inkml:trace contextRef="#ctx0" brushRef="#br0" timeOffset="13790">5180 11956 24575,'60'-23'0,"0"-1"0,-4 2 0,-6 11 0,-2 32 0,-1 5 0,0 0 0,3 1 0,-13-5 0,-5-2 0,-15-12 0</inkml:trace>
  <inkml:trace contextRef="#ctx0" brushRef="#br0" timeOffset="14830">2820 11757 24575,'9'46'0,"-1"-1"0,3 16 0,0 7 0,1-8 0,0-13 0,1-1 0,2 11 0,2 6 0,-5-17 0,-9-22 0,12 0 0</inkml:trace>
  <inkml:trace contextRef="#ctx0" brushRef="#br0" timeOffset="15147">2814 11939 24575,'60'-13'0,"1"1"0,-1 0 0,-8 16 0,-3 8 0,-14 10 0,-20 20 0,-15 9 0,-5-5 0,-7 4 0,-2-2 0,-1-1 0,-3-1 0,-1-5 0,-7-5 0,0-4 0,-4 9 0,14-5 0,45-7 0,-5-7 0,6 2 0,18 8 0,3 1 0,-12-3 0,-1-2 0,-2-4 0,-5-2 0,-3 1 0,-14-9 0,-9-10 0</inkml:trace>
  <inkml:trace contextRef="#ctx0" brushRef="#br0" timeOffset="15453">3503 12426 24575,'-3'-40'0,"0"-1"0,-6 4 0,-3 6 0,-2 15 0,-15 6 0,11 15 0,1 6 0,0 36 0,9-25 0,4 15 0,10-28 0,5-8 0,4 4 0,11-10 0,-8-1 0,7 0 0,-19 1 0,-1 5 0</inkml:trace>
  <inkml:trace contextRef="#ctx0" brushRef="#br0" timeOffset="15851">3569 12289 24575,'0'3'0,"4"-6"0,-2 29 0,2-17 0,1 14 0,-4-12 0,10-23 0,8-10 0,-3-2 0,12 12 0,-16 14 0,3 8 0,22-29 0,-18 5 0,13-12 0,-12 10 0,-3 26 0,5-7 0,1 21 0,-6-11 0,11-6 0,-15-1 0,4-6 0</inkml:trace>
  <inkml:trace contextRef="#ctx0" brushRef="#br0" timeOffset="17294">2880 12479 24575,'-6'12'0,"1"5"0,13 39 0,7-18 0,0-1 0,1 19 0,2-23 0,-3-5 0,-13-12 0,9-1 0,-5-9 0,0-1 0,-2-5 0</inkml:trace>
  <inkml:trace contextRef="#ctx0" brushRef="#br0" timeOffset="24714">10747 13442 24575,'-26'-50'0,"0"1"0,5 11 0,-1-1 0,-9-16 0,-7-1-1037,6 21 0,-3 3 1,-4 2 1036,-8 1 0,-2 3 0,-3 2-1214,-5 0 1,-2 4 0,-2 2 1213,-4 3 0,-1 4 0,1 7 0,8 7 0,2 7 0,-5 3 0,9-1 0,-3 2 0,-3 1 0,1 2 0,3 1 0,-3 4 0,2 1 0,0 3 0,-5 3 0,9-4 0,-3 2 0,-3 2 0,0 1 0,1 0 0,3 1 0,4-2-768,-9 9 0,6-1 0,1 1 0,-1 3 768,2-1 0,-1 1 0,0 2 0,3 2 0,4 4 0,5 4 0,4 5 0,2 1 0,4 2 0,1 0-477,2-1 1,3 0 0,2 2 0,1 1-1,3 2 477,2-11 0,0 2 0,1 1 0,1 1 0,4 0 0,4 1 0,5-1-324,7 3 0,5 3 1,5 0-1,4-1 0,1-1 1,2-4-1,-1-5 324,3 2 0,0-5 0,3-3 0,3-2 0,6-1 0,4-2 0,6 0 0,3-1 0,3-4 0,0-5 0,-1-8-46,-2-6 0,-1-7 0,1-5 0,4-4 0,6-4 46,-10-2 0,5-5 0,4-2 0,4-2 0,2-3 0,1-1 0,0-1 0,-1 0 0,-2 0 0,-3 2 0,-5 0-40,8-1 0,-4 0 1,-3 1-1,-2-1 1,2-1-1,2-2 1,4-1 39,-7 1 0,5-1 0,2-1 0,3-1 0,0-1 0,1-1 0,-3 0 0,-1-1 0,-5 0 0,-4 0 0,-6-1 33,12-10 1,-7 0-1,-6-1 1,-3-4-1,0-5-33,-9 4 0,-1-4 0,-2-2 0,-1-2 0,-1-3 0,-4 0 0,-1 0 0,-3-3 0,-2-1 0,-3-2 0,-2 0 0,-1-1 0,-1 0 0,0 0 0,0 2 0,0 0 0,-1 0 0,-1 0 0,-1 0 0,-3 0 0,-3 1 0,-2-8 0,0 0 0,-3 0 0,-4 1 0,-6 4 0,-6 4 0,-10 0 0,-9 4 0,-4 3 0,-3 3 0,1 3 0,0-2 0,1 4 0,-5 4 0,-7 1-110,2 10 0,-7 1 0,-5 1 0,-2 3 1,-1 1-1,3 2 0,6 3 110,-1 2 0,4 2 0,2 2 0,-2 4 0,-2 1 269,0 2 1,-3 0 0,-2 2 0,1 3-1,2 7 1,3 7-270,0 12 0,2 10 0,1 7 0,3 1 0,4-3 0,3-7 0,-3-2 0,6-6 0,-1 8 0,8 9 0,0 0 0,-1 0 0,1 1 0,0-1 0</inkml:trace>
  <inkml:trace contextRef="#ctx0" brushRef="#br0" timeOffset="25634">12435 13684 24575,'-18'-57'0,"1"-1"0,7 7 0,-1 13 0,-1 29 0,27 25 0,1 24 0,0 11 0,2-4 0,-2 3-1170,-4-2 1,-2 5-1,0-2 1170,7 10 0,-3-3 0,-14-6 0,4-2-569,22 1 1,8-8 568,17-1 0,-1-30 0,7-11 0,-14-7 0,2-5 0,3-6-585,-4-1 1,3-6 0,3-3-1,0-2 1,0-1 584,-2 1 0,0-3 0,0-1 0,1-2 0,0 1 0,-1-1-713,0 1 0,0 0 0,0 0 0,-1-1 1,0-1-1,-2 0 713,-1-1 0,-1-2 0,0-1 0,-2 1 0,-1 2 0,-3 2 0,13-12 0,-4 3 0,1-2-126,-6 4 1,0-2 0,0 2 0,-4 5 125,10-3 0,-3 3 334,-10 2 1,0-2 0,-7 9-335,-4 9 2068,-12 12-2068,-5-7 1387,-26 3 1,14 3 0,-19-2-1</inkml:trace>
  <inkml:trace contextRef="#ctx0" brushRef="#br0" timeOffset="28954">15547 6352 24575,'17'-6'0,"4"1"0,33-11 0,-17 7 0,7 0 0,6-2-1967,1-1 1,8-3 0,4 0 0,1-1 0,-1 2 1668,0 0 0,1 1 0,0 0 0,2 0 0,3 0 67,-12 1 1,1 0-1,0-1 1,3 1-1,2-1 1,3 1-1,4 0 231,-15 3 0,4 0 0,4 1 0,1-1 0,3 1 0,0-1 0,1 1 0,0 0 0,0 0 0,-2 0 0,-2 0 0,-3 0 0,-3 1-134,13-3 1,-6 1-1,-2 0 1,-1 1-1,0-1 1,1 1-1,4-1 1,4 0 133,-15 3 0,3-1 0,3 0 0,2 0 0,1 0 0,1 0 0,1 0 0,-1 1 0,1-1 0,-2 0 0,-1 1 0,-3 0 0,-1 0 0,-4 1 0,18-2 0,-3 0 0,-1 0 0,-3 1 0,-2 0 0,-2 1 0,-2 0 0,-4 0-410,8 0 0,-5 1 0,-3 1 1,-1-1-1,1 0 410,4-1 0,3-2 0,-1 1 0,-9 1 0,-13 2 2193,3 1-2193,-19-15 2743,-12 9-2743,-4 1 0,-10 3 0,-4 9 0</inkml:trace>
  <inkml:trace contextRef="#ctx0" brushRef="#br0" timeOffset="30298">22713 5529 24575,'-10'-5'0,"-6"4"0,0-10 0,-12 10 0,-21-8 0,-6 1 0,16 7 0,-2-1-509,-6-8 0,-4-4 0,-1 2 509,2 7 0,-1 1 0,2-5-753,7-8 0,2-5 1,-2 2 752,-8 6 0,-3 3 0,4-8 0,1-15 0,5-8 0,6-1-966,4-11 0,7-2 966,5 13 0,1-2 0,10 2 0,16-9 0,14 3 0,23-4 0,-3 24 882,-30 37-882,5 47 0,-7 21 0,-16-28 0,-7 1 0,2 6-242,8-3 0,1 6 0,3 2 0,1-2 0,4-9 242,7 17 0,7-7 0,0-13 0,4 0 0,3-7 391,9-6 0,5-8-391,4-9 0,7-5 0,3-1 0,5-4 0,-3-4 0,8-12 0,0-5 0,-5 8 0,3 0 0,-6-9 0,-11-8 0,-4-8 0,-5-7 0,-6-6 0,-3-8 0,-3-3 0,-1 5 0,1 4 0,-2 2 0,-4-2 0,-3-15 0,-4-4 0,-8 16 0,-15 15 0,2 62 0,6-18 0,5 23 0</inkml:trace>
  <inkml:trace contextRef="#ctx0" brushRef="#br0" timeOffset="30937">23236 4597 24575,'0'55'0,"0"1"0,0 0 0,2 6 0,2 2 0,2-1 0,2-5 0,2-2 0,1-2-825,0-6 0,1-2 0,3-6 825,8-3 0,2-9 0,16-11 790,-3 0-790,2-15 408,-14 6-408,-6-13 0,-11 4 0,-8-13 0,4 12 0,-5-7 0</inkml:trace>
  <inkml:trace contextRef="#ctx0" brushRef="#br0" timeOffset="31118">23032 5149 24575,'54'-39'0,"-6"19"0,8 2 0,-9 5 0,3 0 0,0 1-1437,1-1 0,1 0 0,-3 3 1437,8 8 0,-7 2 0,1-12 0,-10 12 0</inkml:trace>
  <inkml:trace contextRef="#ctx0" brushRef="#br0" timeOffset="31685">23750 5046 24575,'34'-22'0,"0"0"0,-11 6 0,11-10 0,-12 2 0,-26 18 0,-18 10 0,8 3 0,-8 12 0,9 5 0,11 15 0,3 10 0,18-18 0,20-5 0,17-37 0,-9-12 0,-1-6 0,-17 10 0,-2-3-493,12-12 0,-8-3 493,-20-1 0,-3 3 0,3 23 0,14 26 0,5 13 0,-5 5 0,-1 3 0,14 12 0,-4 1 0,-14-16 0,-12-3 986,-38 11-986,10-30 0,-34-4 0,37-6 0,7 0 0,5 0 0</inkml:trace>
  <inkml:trace contextRef="#ctx0" brushRef="#br0" timeOffset="31932">24607 4464 24575,'-14'13'0,"10"18"0,4 9 0,-8 3 0,1 6-1965,4 14 0,3 8 0,3-6 1965,4-10 0,2-1 0,-5-1 0,-1 2 0,5-9 874,6-12 0,6-7-874,25 2 0,2-6 0,-4 1 0,0-14 0,-7-5 0,-27-5 0</inkml:trace>
  <inkml:trace contextRef="#ctx0" brushRef="#br0" timeOffset="32109">24420 4941 24575,'40'-49'0,"0"19"0,15 3 0,-6 13 0,12 1 0,7 2 0,2 0 0,-2 0 0,-9 0-2076,-3-3 0,-6 0 1,0 0-1,5 1 2076,0 2 0,8 2 0,2-1 0,-3 2 0,-8 0 0,-14 2 0,11-6 0,-46 13 0,-5 4 0</inkml:trace>
  <inkml:trace contextRef="#ctx0" brushRef="#br0" timeOffset="34953">21927 5217 24575,'-54'-14'0,"0"0"0,0-1 0,-14-10 0,31 1 0,70 11 0,34 1-1229,-23 2 0,8-2 0,8-2 0,5-1 1,2 0-1,0 0 0,-2 2 0,-5 0 980,6 0 1,-3 1 0,-1 1 0,1-1-1,2 1 1,5-2 32,-12 2 1,3 0-1,4-1 1,1-1-1,2 1 1,-1 0 0,-2-1-1,-1 2 1,-4 0-1,-4 1 216,5-1 0,-3 2 0,-4 0 0,-1 0 0,1 0 0,0 0-60,5-1 1,1-1 0,0 0 0,-2 1 0,-2 0-1,-5 1 60,16-1 0,-7 1 0,-1-1 0,10-6 0,-1 0 0,-38 5 0,-71 9 0,-6 5 0,-13 3 0,-2 3 94,14-2 0,-1 1 1,-2 1-1,-2 1-94,-3 1 0,-3 2 0,-2 0 0,-2 3 0,-4 1 0,11-2 0,-4 3 0,-2 2 0,-2 0 0,1 0 0,1 0 0,2-1 0,5-2 0,-8 2 0,5-1 0,2-2 0,-2 2 0,-5 2 0,6-1 0,-8 1 0,-4 1 0,0 2 0,3-1 0,6 0 0,11-1 0,13-2 1740,4 6 0,16 1-1740,21 24 0,38-42 0,26-15 0,2-2-207,-11 4 0,2-1 0,2-2 1,2 0 206,-8 0 0,1-2 0,1 0 0,1 0 0,0 0-295,1 0 1,0 1 0,1 0 0,2 0 0,4-3 294,-14 2 0,4-2 0,3 0 0,0-1 0,0 0 0,-2 1 0,-3 0 0,-4 0-40,15-2 1,-6 0 0,-1 1 0,1-2 39,2 1 0,7-1 0,-3-1 0,-13 0 0,-24 0-79,-27-8 79,-31 23 0,-15 9 0,1-2 0,-5 2 0,-9 4 193,7 0 1,-8 3 0,-5 2 0,-4 3 0,-3 0 0,-2 2 0,1-1 0,1 1-194,12-4 0,0 0 0,-2 2 0,0 0 0,-1 0 0,-1 0 0,1 1 0,0-1 0,1 0 0,0-1 0,2 0-224,-8 1 0,1 0 1,0 0-1,0-1 1,1-1-1,1 1 1,0 0-1,2 0 1,1 0 223,-15 5 0,-8 3 0,-1 0 0,6 0 0,13-4 0,20-5 0,28-7 0,67-6 568,-11-3 1,10-1 0,12-4-569,-16-2 0,7-2 0,8-2 0,4-1 0,5-2 0,2 0 0,1-1 0,-1 0 0,-2 0 0,-4 1 0,-4 1-374,3 0 0,-3 0 0,-2 0 0,-2 0 0,1 0 0,1-1 0,2 0 0,4-1 374,-9 2 0,5-2 0,2 0 0,2 0 0,2-1 0,-1 0 0,0 0 0,-2 0 0,-3 0 0,-2 0 0,-6 1 0,-4 1 261,18-5 1,-6-1 0,-6 2 0,-5 0 0,-7 2-262,18-7 0,-30 7 0,-69 11 0,-25 7 0,20 0 0,-3 3 0,-5 1 180,-3 1 1,-5 3 0,-4 0 0,-4 2 0,-1 1-181,10-2 0,-3 1 0,-2 1 0,-2 0 0,0 1 0,-1 0 0,0-1 0,2 1-226,1-2 1,0 1-1,0-1 1,0 1-1,-1-1 1,1 0 0,0 0-1,-1 1 226,-1-1 0,-1 2 0,-1-1 0,0 0 0,1 0 0,2-1 0,2-1 0,4-1 657,-18 0 0,-6-1 0,8-1 1,19 0-1,30 0-657,35 4 0,12-12 0,15-5 0,13-5 0,9-3 0,8-2 0,4-1 0,2-2 0,-1 2 0,-4 0 0,-6 3-306,-4 2 0,-1 0 0,0 1 0,0-1 0,0 1 0,1-1 1,0 1-1,0-1 0,2-1 0,0 0 306,-2 1 0,1-2 0,3 0 0,0 0 0,1 0 0,0-1 0,0 0 0,-2 1 0,-1 0 0,-3 0 0,-2 1 0,-3 1 128,21-4 1,-1 1-1,-3 0 1,-6 1-1,-9 1 1,-13 1-129,18-8 944,-82 26 1,12-11 0,-28 13 0</inkml:trace>
  <inkml:trace contextRef="#ctx0" brushRef="#br0" timeOffset="36339">27501 4347 24575,'0'-21'0,"0"5"0,-5 6 0,-1 0 0,-23 18 0,-1 9 0,-18 17 0,11 6 0,4 7 0,7 2 0,4 3-1193,-5 4 0,5-1 1193,9-7 0,9-5 0,24 9-171,15-33 1,9-7 170,10-1 0,3-4 0,6 0 0,-1-3-714,-6-2 1,-6-4 713,2-11 0,-19 5 0,-19-6 0,-10 9 0</inkml:trace>
  <inkml:trace contextRef="#ctx0" brushRef="#br0" timeOffset="36670">27902 4569 24575,'-6'30'0,"1"-17"0,5 33 0,9-25 0,-6-5 0,11-5 0,-13-6 0,4-5 0</inkml:trace>
  <inkml:trace contextRef="#ctx0" brushRef="#br0" timeOffset="36899">27750 4493 24575,'22'-33'0,"3"8"0,3 1 0,12-12 0,-5 15 0,-13 6 0,-60 16 0,0 17 0,-6 6 0,-1 4 0,2 8 0,0 8 0,43-35 0</inkml:trace>
  <inkml:trace contextRef="#ctx0" brushRef="#br0" timeOffset="37305">28170 4509 24575,'15'48'0,"-8"-8"0,1 0 0,-3-12 0,-4-11 0,4-16 0,16-37 0,-1-3 0,5 0 0,3 1 0,8 4 0,-5-5 0,-8 32 0,-16 7 0,16 32 0,-14-3 0,0 4 0,1 0 0,-4-3 0,2 7 0,-4-27 0,1 1 0,-4-5 0,4-1 0</inkml:trace>
  <inkml:trace contextRef="#ctx0" brushRef="#br0" timeOffset="38053">28577 4320 24575,'0'-26'0,"5"8"0,13 13 0,-3 14 0,13 0 0,-15 1 0,-3 1 0,0-5 0,36 30 0,5-19 0,13-3 0,-1 1 0,-12 2 0,-2 0 0,2-1 0,14-1 0,2-3 0,-10-2 0,-11-5 0,-20 2 0,-45 14 0,-34 4 0,24-8 0,-1 1 0,-3-3 0,3-2 0,6 2 0,9-3 0,-1 9 0,4-7 0,2 7 0,5-10 0,5-5 0,0-1 0</inkml:trace>
  <inkml:trace contextRef="#ctx0" brushRef="#br0" timeOffset="38433">29229 4259 24575,'4'-32'0,"27"17"0,13 7 0,20 3 0,2 5 0,-10 0 0,-2 0-741,10 0 0,-14 0 741,-35 0 482,0 5-482,-8 1 245,7 4-245,-8 21 0,-2 9 0,4 7 0,1 2 0,-3 1 0,-1 0-219,1 1 1,-2-6 218,-4-7 0,0 0 184,0 18 1,0-31-1,0 9 1</inkml:trace>
  <inkml:trace contextRef="#ctx0" brushRef="#br0" timeOffset="39067">30320 4149 24575,'-7'-40'0,"0"-1"0,-4-24 0,11 72 0,0 17 0,0 23 0,0 11 0,0 4 0,0 2-1710,-1-16 0,0 0 1,3-1 1709,5-1 0,2-1 0,0-2 0,-3 4 0,5-2 382,8-5 0,7 0 1,5-6-383,7-10 0,5-6 0,-4 1 0,-3 11 0,0-7 0,20-15 0,-16-13 0,-40-4 0</inkml:trace>
  <inkml:trace contextRef="#ctx0" brushRef="#br0" timeOffset="39284">30174 4560 24575,'36'-41'0,"-6"19"0,8 11 0,5 3 0,23 8 0,-1 0 0,0 0 0,-10 0 0,-10 0 0,-1 0 0</inkml:trace>
  <inkml:trace contextRef="#ctx0" brushRef="#br0" timeOffset="39800">30762 4436 24575,'3'6'0,"11"-2"0,29-13 0,5-7 0,-2 0 0,-4-8 0,-9-2 0,-30 11 0,-26-7 0,-3 31 0,-4 9 0,1 4 0,2 13 0,-2-2 0,10 2 0,50 13 0,-7-7-329,9-24 1,6-6 328,27-1 0,-24-20 0,-1-3 0,11 1 0,-2-22 0,-27-11 0,-5 43 0,2-21 0,14 79 0,-14-20 0,-3-8 0,0 2 657,5 18-657,-25-18 0,1-1 0,-14-23 0,7-6 0</inkml:trace>
  <inkml:trace contextRef="#ctx0" brushRef="#br0" timeOffset="40050">31602 4123 24575,'16'-18'0,"-9"50"0,-4 23 0,0-13 0,-1 3 0,-1 2 0,0 2 0,-2 1 0,1-2 0,3 14 0,1-12 0,-3-22 0,29-1 0,-19-4 0,14-6 0,-18-7 0</inkml:trace>
  <inkml:trace contextRef="#ctx0" brushRef="#br0" timeOffset="40233">31532 4459 24575,'-8'-27'0,"41"14"0,28 6 0,1 0 0,-14 0 0,3 1 0,0 0 0,2 1-1706,5 1 0,1 1 0,1 0 0,-2-1 1706,-4-2 0,2 0 0,-5-1 0,-9 3 0,15 1 493,-15-8 1,-24 11 0,-13 0 0</inkml:trace>
  <inkml:trace contextRef="#ctx0" brushRef="#br0" timeOffset="43416">12907 7247 24575,'0'-28'0,"0"4"0,9 12 0,-2 5 0,13-5 0,29 10 0,7 16 0,4-3 0,-28 16 0,-6 6 0,-4 25 0,-10-22 0,-3 2-463,-3 3 0,-3-1 463,-3-5 0,0 4 0,0 22 0,0 10 0,0-5 0,0-10 0,0 0 0,0 7 0,0 6 0,0-6 0,0-9 0,0-1 0,0-3 0,0 3 0,0-1 0,-1 13 0,2 2 0,1-2 0,2 4 0,-2-12 0,-2-21 0,2-3 0,6 13 0,10-7 0,25-22 0,9-12 0,-10-6 0,4-5 0,7 0 0,5-3 0,-7-8 0,-3-22 0,-9-4 0,-3 15 0,-6 0 0,-6-32 0,-52 59 0,-11 12 0,-7 12 0,-2 7 0,-10 0 0,0 4 0,19-3 0,1 5 0,6 8 0,14 3 0,5 8 0,3 4 0,3 0 0,1-5-1734,0 8 0,4-3 0,1 6 1734,0-15 0,1 5 0,0 2 0,1 1 0,1 1 0,3-3 0,3 9 0,5 1 0,0-1 0,0-2 0,-2-1 0,-2 2 0,-2-3 0,-1 0 0,1 1 0,0-6 0,2 2 0,-1 0 0,-1-3 0,-5-5 0,-4 4 0,-4-6 0,-2-4 0,-3-1 0,-3-6 0,-13 5 680,-4 2-680,14-38 0,0-1 0,1 5 5448,10-4-5448,6 5 0,1-5 0,4-1 0</inkml:trace>
  <inkml:trace contextRef="#ctx0" brushRef="#br0" timeOffset="46071">23726 6119 24575,'0'-26'0,"0"8"0,0-6 0,-13-5 0,-7-12 0,-2 12 0,-6 2 0,2 27 0,-2 25 0,-3 23 0,16-15 0,2 2-364,6 8 1,3 5 363,-1-1 0,2 4 0,0-1-1496,1 11 1,4 2 1495,3-5 0,2 5 0,0 0 0,-1-12 0,-1 1 0,0 0 0,2-4 0,0 0 0,2-3 0,-2 1 0,0 4 0,0 0 0,-3-10 0,-4 2 0</inkml:trace>
  <inkml:trace contextRef="#ctx0" brushRef="#br0" timeOffset="46430">23329 6943 24575,'-8'-17'0,"22"-25"0,21 16 0,19-1 0,6 0 0,-7 2 0,-10 2 0,-4 2 0,5-1 0,9-5 0,6-2 0,-2 4 0,-10 11 0,-7 10 0,-12 13 0,-21 40 0,10 5 0,-6 3 0,40-38 0,-20-28 0,21-20 0,-37-5 0,-7-5 0,-20 4 0,-9 5 0,-21 15 0,-14 7 0,17 14 0,1 3 0,-16 0 0,7 8 0,38-11 0</inkml:trace>
  <inkml:trace contextRef="#ctx0" brushRef="#br0" timeOffset="46680">24372 6608 24575,'61'13'0,"-14"5"0,-13 8 0,-10 9 0,-22-5 0,6-4 0,-8-42 0,10-38 0,2 1 0,6-6 0,4 19 0,5 1 0,-3 1 0,-4-3 0,1 4 0,7 12 0,1-1 0</inkml:trace>
  <inkml:trace contextRef="#ctx0" brushRef="#br0" timeOffset="46899">25181 5942 24575,'-10'50'0,"0"-1"0,0 1 0,0-1 0,-3 9 0,0-1 0,8 0 0,8-2 0,8 1 0,6-3-2458,7-2 0,8-2 0,1-1 2458,3 5 0,1 0 0,7-7 0,8-10 0,6-7 0,-5-6 0,-11-7 0,-4-6 0,27-10 0</inkml:trace>
  <inkml:trace contextRef="#ctx0" brushRef="#br0" timeOffset="47499">27042 5962 24575,'-10'63'0,"11"-18"0,4 7 0,-3 0 0,-4-5 0,-2-1 0,3 3-1817,7 12 0,3 3 1,-2-10 1816,-4 12 0,16-10 0,-17-27 0,7-12 0</inkml:trace>
  <inkml:trace contextRef="#ctx0" brushRef="#br0" timeOffset="47999">26897 6443 24575,'-6'-11'0,"6"1"0,32-5 0,24 1 0,-3 2 0,-14 5 0,2 0-1076,17-7 0,9-5 0,-10 7 1076,9 9 1015,-29 9-1015,-20 8 530,-32 25-530,11-8 0,-20 10 0,28-2 1683,6-17-1683,18-4 0,22-29 0,10-14 0,-6 3 0,0-4-621,-12 5 1,1-1-1,-2-1 621,7-9 0,-8 0 0,-11-2 0,-12 7 0,-11 22 0,-6 6 0,0 14 0,6 19 0,0-13 1862,2 12-1862,-4-22 0,1 14 0,-8-15 0,6 13 0,-13-21 0,9-2 0,-4-2 0,5-2 0</inkml:trace>
  <inkml:trace contextRef="#ctx0" brushRef="#br0" timeOffset="48184">28084 5959 24575,'8'20'0,"6"8"0,-12 3 0,9 2 0,2 5 0,-6 1 0,-1 1 0,3 3 0,0 1-152,-3-1 1,-2-5-1,-4-7 1,0-6-1</inkml:trace>
  <inkml:trace contextRef="#ctx0" brushRef="#br0" timeOffset="48317">28011 6257 24575,'11'-17'0,"13"-7"0,30 20 0,4 5 0,-10-11 0,-4 10 0,1 0 0</inkml:trace>
  <inkml:trace contextRef="#ctx0" brushRef="#br0" timeOffset="48525">28655 5678 24575,'31'15'0,"18"18"0,-2 4 0,-1 12-3079,-20-3 1,-5 6 0,1 0 3078,3-3 0,-1-1 0,-4 2 0,-9 8 0,-5 2 0,-5-2 278,-4-12 1,-4-3 0,-3 4-279,0 1 0,-3 5 0,-2-1 0,-3-3 0,-12 5 0,-5-4 0,3 1 0,9 0 0,2-1 0,-2-7 0,-9-14 0,0 0 0</inkml:trace>
  <inkml:trace contextRef="#ctx0" brushRef="#br0" timeOffset="49151">23888 7582 24575,'-17'-21'0,"0"13"0,0 60 0,10 3 0,5 9 0,2-16 0,2 1 0,1 1-861,1 1 1,0-1-1,3-3 861,9 10 0,2-7 0,12 9 134,3-3 1,-14-30 0,-5 0 0</inkml:trace>
  <inkml:trace contextRef="#ctx0" brushRef="#br0" timeOffset="50429">25958 8451 24575,'0'12'0,"0"-3"0,0 37 0,0 2 0,4 1 0,2 1 0,1 9 0,-2-18 0,1-8 0,-1-22 0,-5-6 0</inkml:trace>
  <inkml:trace contextRef="#ctx0" brushRef="#br0" timeOffset="50667">25855 8355 24575,'0'-11'0,"27"-10"0,-8 0 0,10-6 0,-33 12 0,-42 20 0,10 10 0,-1 4 0,7-4 0,1 1 0,-17 17 0,40-24 0</inkml:trace>
  <inkml:trace contextRef="#ctx0" brushRef="#br0" timeOffset="51000">26149 8401 24575,'6'25'0,"-5"18"0,5 9 0,-6 5 0,5-23 0,-4-11 0,9-17 0,11-22 0,4-9 0,-1-11 0,0-2 0,3-4 0,4 4 0,10 79 0,1 20 0,-2-21 0,-13-2 0,1 6 0,-4-18 0,-7-26 0</inkml:trace>
  <inkml:trace contextRef="#ctx0" brushRef="#br0" timeOffset="51440">26646 8470 24575,'18'36'0,"-10"12"0,2 18 0,-4-12 0,-1 6 0,-4 6 0,1 1-1328,3-7 1,1-2 1327,-6-5 0,0-9 844,0-12-844,-23-44 0,7-13 0,-1-3 0,-1-5 0,-2-20 0,4-9-1331,8 11 0,4-3 0,-1 1 1331,-4 5 0,0 1 0,4 1 0,5-20 0,6 10 0,4 14 0,48 22 1056,6 1-1056,2 25 0,-23-2 0,-37 33 0,-26-1 0,-14 7 0,6-6 0,3 10 0,-3-8 0,-6 5 0,12-14 0,17-23 0,5 2 0</inkml:trace>
  <inkml:trace contextRef="#ctx0" brushRef="#br0" timeOffset="51607">26941 8224 24575,'-9'55'0,"0"1"0,5-4 0,3-4 0,4 8 0,17-7 0,5-2 0,-8-6 0,2-4 0,-1-10 0,-9-27 0</inkml:trace>
  <inkml:trace contextRef="#ctx0" brushRef="#br0" timeOffset="52634">27137 8320 24575,'5'3'0,"9"7"0,-6 19 0,13 5 0,-19 6 0,-2 0 0,8 1 0,-4-4 0,-8-4 0,-20-6 0,-30-3 0,-7-2 0,28-10 0,0-1 0,-31 11 0,15-6 0,44-15 0,8 4 0,6-5 0</inkml:trace>
  <inkml:trace contextRef="#ctx0" brushRef="#br0" timeOffset="52900">27391 7972 24575,'-8'-2'0,"2"12"0,6 45 0,6-17 0,3 2 0,0-1 0,1 1 0,-2-2 0,2-3 0,11 3 0,-19-10 0,21 1 0,-14-15 0,10 8 0,-14-21 0,-5 4 0</inkml:trace>
  <inkml:trace contextRef="#ctx0" brushRef="#br0" timeOffset="53051">27323 8261 24575,'31'-27'0,"8"14"0,19-8 0,1 2 0,-11 13 0,-2-7 0,0 1 0</inkml:trace>
  <inkml:trace contextRef="#ctx0" brushRef="#br0" timeOffset="53221">27751 7983 24575,'-8'21'0,"-7"24"0,14-12 0,0 2 0,-3 0 0,0 1 0,2 5 0,4-1 0,6 17 0,20-17 0,-13-12 0,11-20 0</inkml:trace>
  <inkml:trace contextRef="#ctx0" brushRef="#br0" timeOffset="53435">27965 8059 24575,'58'24'0,"-13"5"0,-31 6 0,-8 4 0,-6-1 0,0 1 0,-20 6 0,10-17 0,-10-2 0,15-21 0</inkml:trace>
  <inkml:trace contextRef="#ctx0" brushRef="#br0" timeOffset="53619">28362 7958 24575,'5'-19'0,"4"-5"0,-17 41 0</inkml:trace>
  <inkml:trace contextRef="#ctx0" brushRef="#br0" timeOffset="53743">28468 8333 24575,'-20'49'0,"8"-18"0,-4 1 0,-11 3 0,-6 3 0,0-3-770,-5 8 0,1-2 0,-2 5 0,3-6 1,1-11-1</inkml:trace>
  <inkml:trace contextRef="#ctx0" brushRef="#br0" timeOffset="54435">23854 9585 24575,'5'-7'0,"2"32"0,-2 17 0,3 22-1529,3-7 0,0 3 1529,-11-19 0,2 0 235,11 1 1,6 4 0,-3-3-236,-2 2 0,-1-1 0,7 13 0,1-6 0,1-10 561,-21-21-561,-13 0 0,3-7 0,-10 5 0,15-17 0,4 4 0</inkml:trace>
  <inkml:trace contextRef="#ctx0" brushRef="#br0" timeOffset="58116">7592 8318 24575,'-4'-12'0,"2"-2"0,-2 18 0,17 13 0,-9 2 0,15 3 0,33-36 0,0-15 0,3 2 0,0 0 0,1-3 0,1 1 0,-38 27 0,-7-3 0,-2 15 0,-5-8 0,-5 7 0</inkml:trace>
  <inkml:trace contextRef="#ctx0" brushRef="#br0" timeOffset="58536">8648 8261 24575,'34'-16'0,"0"1"0,17-2 0,-13 3 0,-2 1 0,-4 7 0,-27 6 0</inkml:trace>
  <inkml:trace contextRef="#ctx0" brushRef="#br0" timeOffset="59035">9971 8245 24575,'46'-16'0,"-1"-1"0,-9 6 0,-3 1 0,24-13 0,-31 12 0,-6 10 0,-14 1 0,-1 1 0,-5 4 0</inkml:trace>
  <inkml:trace contextRef="#ctx0" brushRef="#br0" timeOffset="59425">10793 8315 24575,'15'-11'0,"1"5"0,12-7 0,10 11 0,1-8 0,3 0 0,-1 9 0,-1 0 0,4-9 0,-3 0 0,15 8 0,-28-6 0,-12 3 0,-1 4 0,-9-4 0,-1 5 0</inkml:trace>
  <inkml:trace contextRef="#ctx0" brushRef="#br0" timeOffset="59805">11654 8258 24575,'53'-20'0,"0"0"0,-2 4 0,4 0 0,-5 4 0,-1 4 0,-2 1-488,-2-5 1,3-1 0,-1 3 487,17 2 0,-3 0 0,-7-6 0,-3 0 0,-3 7 0,-6 0 0,6-6 475,-38 12-475,-18-4 0,10 5 0,-11 0 0</inkml:trace>
  <inkml:trace contextRef="#ctx0" brushRef="#br0" timeOffset="61904">25629 11553 24575,'0'-11'0,"0"-21"0,-10-4 0,7-14 0,-22 1 0,17 22 0,-17 6 0,-24 8 0,-4 27-545,12-12 1,-1 3 544,7 13 0,2 4 0,-21 15 0,29 20 0,9 4 0,4-9 0,21 3 0,16-8 0,12-36 0,8-11 0,-4-1 0,1-4-736,8 0 1,-4-4 735,5-23 0,-4 10 1006,-9 5-1006,-13 13 0,9 41 0,-12-6 0,9 15 0,-16-27 0,-5-13 0</inkml:trace>
  <inkml:trace contextRef="#ctx0" brushRef="#br0" timeOffset="62217">25860 11441 24575,'14'-21'0,"29"44"0,-4 7 0,-12-1 0,-2 3 0,0 9 0,-14-2 0,10-5 0,-18-9 0,10-30 0,-26-17 0,-3-32 0,0 15 0,4-4 0,29 23 0,-4 9 0,6 2 0,-10 9 0</inkml:trace>
  <inkml:trace contextRef="#ctx0" brushRef="#br0" timeOffset="62455">26315 11439 24575,'17'12'0,"-1"22"0,-1 20 0,-7-12 0,1-12 0,7-78 0,9 4 0,6-3 0,1 2 0,1 1 0,-2 6 0,-1 6 0,4 9 0</inkml:trace>
  <inkml:trace contextRef="#ctx0" brushRef="#br0" timeOffset="63387">27028 11392 24575,'0'-31'0,"0"29"0,0 14 0,6 23 0,4 9 0,-1-6 0,1 0 0,-1 0 0,2-3 0,13 11 0,18-35 0,9-11 0,-6-9 0,6-6-780,-1 1 0,9-2 0,5-2 1,0-3-1,-5-2 780,-10-1 0,-2-3 0,-1-1 0,1 0 0,1 0-750,5 1 1,3-1-1,0 1 1,-2 0 0,-4-1 749,-3-2 0,-3 0 0,-2 0 0,-3 5-280,15-4 0,-9 4 280,0-9 0,-3 27 0,-47 20 0,4 7 0,-4-6 0</inkml:trace>
  <inkml:trace contextRef="#ctx0" brushRef="#br0" timeOffset="69887">24035 12866 24575,'0'15'0,"0"34"0,0-5 0,0 4 0,0 2 0,0 4 0,0 9 0,6-34 0,0-9 0,1-8 0,-2-2 0</inkml:trace>
  <inkml:trace contextRef="#ctx0" brushRef="#br0" timeOffset="70188">23954 12790 24575,'25'-13'0,"-9"-3"0,25-18 0,-27 7 0,-8-3 0,-40 14 0,-7 6 0,4 11 0,-1 4 0,4 0 0,2 2 0,-12 16 0,13-6 0,45 9 0,-14-17 0,20 6 0</inkml:trace>
  <inkml:trace contextRef="#ctx0" brushRef="#br0" timeOffset="70545">24237 12499 24575,'6'-40'0,"-5"30"0,15 30 0,-13 12 0,-3 8 0,5 7 0,0 7-884,-4-7 0,-1 5 0,-1 3 0,1 1 884,-1-2 0,1 1 0,0 2 0,0 0 0,1-2-1266,1 12 0,1-2 1,1 0-1,0 1 1266,-1 1 0,-1 1 0,2-2 0,3-8 0,2-10 0,2-7 0,3 0 0,16 21 0,4-7 0,-14-26 0,3-7 0,36-4 0,-71-43 0,-22-17 0,2 0 0,7 0 0,-1-2 384,-14-3 0,-7-4 0,7 2-384,0-5 0,20-3 0,31 12 0,17-3 0,9-2 0,1 4 0,4 1 0,6 3 0,4 2 0,0-1 207,-4 2 1,2-1 0,1 0 0,0 3 0,1 4-208,11 3 0,3 3 0,-4 4 0,-11 3 0,-8-1 0,-8 3 0,14-7 0</inkml:trace>
  <inkml:trace contextRef="#ctx0" brushRef="#br0" timeOffset="70972">25453 12230 24575,'-44'25'0,"6"14"0,25 4 0,3 19 0,2 9 0,2-1 0,0-9-3027,-1-2 0,1-5 0,2 7 3027,1-8 0,0 8 0,1 2 0,1 0 0,1-4 0,2-9 0,0 1 0,3-8 0,11-1 0,21 4 0,16-1 0,5-2 0,-6-6 0,-10-9 0,-2-5 0,6 0 0,0-1 0,7 3 0,3-1 0,-4-5 0,-10-7 0,1-9 0,-7-6 0,21 3 0</inkml:trace>
  <inkml:trace contextRef="#ctx0" brushRef="#br0" timeOffset="71362">29226 12199 24575,'40'39'0,"0"1"0,0-1 0,0 1 0,0 0 0,-3 8 0,0 5 0,-3 0 0,-7 0 0,-9-4 0,-15 6 0,-11-4 0,-1 5-2133,2 2 1,0 5-1,-2 1 1,-3-5 2132,-5 2 0,-4-4 0,-1 2 0,5-9 0,0 1 0,0 1 0,0 0-340,-2 5 1,0 0-1,0 0 1,2-4 339,1 0 0,2-3 0,0-1 241,-1 4 0,0-1 0,6-11 1,9-4-1,0-20 0</inkml:trace>
  <inkml:trace contextRef="#ctx0" brushRef="#br0" timeOffset="73363">26945 10854 24575,'-17'-11'0,"-25"1"0,-12 32 0,11 18 0,7 7 0,56 11 0,7-9 0,8-7 0,0 7 0,-20-6 0,-6 3 0,1-1 0,10 11 0,-5-1-353,-18 10 1,-7-8 352,-2-17 0,-4 6 0,23-33 0,-10 6 0,12-19 0</inkml:trace>
  <inkml:trace contextRef="#ctx0" brushRef="#br0" timeOffset="73652">27363 11178 24575,'-15'-6'0,"-5"28"0,-1 2 0,15 39 0,18-38 0,19 7 0,8-32 0,-4-16 0,-14 3 0,-14-33 0,-14 21 0,-10-11 0,-1 26 0,2 4 0,1 10 0,9-2 0,1 2 0</inkml:trace>
  <inkml:trace contextRef="#ctx0" brushRef="#br0" timeOffset="73985">27436 11076 24575,'38'-30'0,"-1"0"0,2-6 0,1 8 0,3 24 0,-2 4 0,10-17 0,5 22 0,-50 1 0,-1 9 0,-5 26 0,0-1 0,0 3 0,0 5 0,0 3 0,0-8 0,0 1 0,0 4 0,0 0 0,0 5 0,0 0 0,0-6 0,0 13 0,0-2-213,0-5 1,0 2-1,0-13 213,0-10 0,-43-11 0,32-13 0,-32 7 0</inkml:trace>
  <inkml:trace contextRef="#ctx0" brushRef="#br0" timeOffset="74735">25669 13105 24575,'7'-51'0,"-2"10"0,-4 0 0,-19-10 0,4-4 0,-12 33 0,1 42 0,1 4 0,-3 18 0,10-1 0,8 12 0,18-29 0,8 12 0,12-35 0,6-5 0,25-15 0,-28 2 0,12 8 0,-11 26 0,4 6 0,-4-2 0,-7-12 0</inkml:trace>
  <inkml:trace contextRef="#ctx0" brushRef="#br0" timeOffset="75101">25977 12952 24575,'-41'-10'0,"19"20"0,-22 23 0,32 1 0,12-19 0,9-4 0,8-5 0,2-10 0,2 1 0,-8-15 0,-2 11 0,1-8 0,4 15 0,-3 6 0,2 7 0,-3-3 0,-6-5 0,-1-5 0</inkml:trace>
  <inkml:trace contextRef="#ctx0" brushRef="#br0" timeOffset="75413">25978 12962 24575,'33'-12'0,"17"29"0,-33-2 0,15 36 0,-25-31 0,-7-15 0,-7-14 0,0-29 0,1 15 0,11-10 0,9 8 0,-6 7 0,5 6 0</inkml:trace>
  <inkml:trace contextRef="#ctx0" brushRef="#br0" timeOffset="75635">26291 12864 24575,'26'42'0,"-12"1"0,8 13 0,-20-44 0,36-30 0,-30-10 0,21-26 0</inkml:trace>
  <inkml:trace contextRef="#ctx0" brushRef="#br0" timeOffset="75886">26587 12664 24575,'-28'21'0,"0"0"0,-11 18 0,22-7 0,3 4 0,2 4 0,4 1 0,6 2 0,2 1 0,-5-4 0,0-1 0,4-1 0,2-5 0,-1-3 0,0 3 0,0-15 0,0 2 0,18-14 0,20-2 0,-11-4 0,7 0 0</inkml:trace>
  <inkml:trace contextRef="#ctx0" brushRef="#br0" timeOffset="76168">26788 12925 24575,'6'5'0,"-1"1"0,-5 5 0,9-1 0,-1-4 0,7-1 0,1-10 0,-9-18 0,-7 7 0,-11-14 0,-18 23 0,-15 5 0,19 3 0,-6 4 0</inkml:trace>
  <inkml:trace contextRef="#ctx0" brushRef="#br0" timeOffset="76468">26871 12739 24575,'5'-21'0,"14"4"0,9 6 0,1 14 0,-10 4 0,-8 17 0,-10 1 0,4 11 0,-4 5 0,-2 6 0,1-10 0,0 1 0,0 10 0,0-2 0,0 9 0,0-26 0,0-13 0,0 3 0,0-2 0,0 3 0,0-9 0,0-2 0</inkml:trace>
  <inkml:trace contextRef="#ctx0" brushRef="#br0" timeOffset="76800">26975 12704 24575,'40'-11'0,"0"1"0,0 4 0,-2 0 0,20-11 0,-8 15 0,2-7 0,-32 43 0,-11 5 0,-4 5 0,-4-6 0,-2 2 0,1 18 0,0-2 0,0-5 0,-6 14 0,-1-32 0,-1 2 0,2-25 0,6-5 0</inkml:trace>
  <inkml:trace contextRef="#ctx0" brushRef="#br0" timeOffset="78751">27056 14410 24575,'-24'13'0,"-11"28"0,16 13-1695,1-12 1,2 3 1694,12 2 0,5 5 0,3 10 0,3 7 0,2-6 0,3-6 0,3-2 0,-1-1 0,2 3 0,8-16 0,11-25 0,4-10 0,15 2 531,-15-12 0,-2-6-531,-1-13 556,-15-6-556,-8 74 0,1-26 0,0 19 0,8-2 0,21-31 0,3-11 0,6 3 885,-13-7 1,-6-2-886,-19 0 0,-40-42 0,-18 29 0,21-2 0,-1 3 0,-29 22 0,36 18 0,7-2 0,10 2 0,14 1 0,36-13 0,-2 8 0,17-12 0,-27 0 0,-14 0 0,-9 0 0,39 5 0,-22-7 0,2-5 0,26-8 0,1-6-712,-16 0 0,-4-4 712,1-7 0,-8-6-244,-17-18 1,-10-5 243,-5 10 0,-4-1 0,-1-2 0,-3 2 0,0 12 0,-4 15 0,-12 40 0,13 19 0,1 4 0,1 5 0,5-2 0,4 4 0,5 9 0,4 7 0,-3-7 0,-6-15 0,2-1 334,15 27 1,-3-11-335,-14-39 0,8-8 0,-10-2 0</inkml:trace>
  <inkml:trace contextRef="#ctx0" brushRef="#br0" timeOffset="78900">27760 14980 24575,'54'-5'0,"-1"1"0,1-1 0,0 0 0,-5 3 0,-4 0 0,5-2 0,7-3 0,7-2 0,-3-1 0,-11 4 0,-10 4 0,-7-1 0,0-7 0,-1 0 0</inkml:trace>
  <inkml:trace contextRef="#ctx0" brushRef="#br0" timeOffset="79106">28826 14487 24575,'0'11'0,"0"30"0,6 1 0,3 9 0,-2-2 0,-4 6 0,0 1-395,3-4 0,3 2 0,-2-3 395,0 5 0,-3-5 0,-3-15 0,1 0 0,4 6 0,-1-4 0,-5-9 0,0-12 0</inkml:trace>
  <inkml:trace contextRef="#ctx0" brushRef="#br0" timeOffset="79318">28534 15046 24575,'4'-6'0,"31"-2"0,13 1 0,-9-1 0,4 0-342,5 4 0,7 1 0,2-4 342,-6-4 0,2-4 0,-1-1 0,-3 3-290,17 0 0,-2-1 0,-14-1 0,1-2 0,-12 2 0,-6-1 0</inkml:trace>
  <inkml:trace contextRef="#ctx0" brushRef="#br0" timeOffset="79485">29627 14354 24575,'-16'30'0,"7"-4"0,3 10 0,4 9 0,7 8 0,4 7 0,-1-1 0,-6-9 0,-2-1 0,3 2-1210,6 8 0,4 2 0,-5-5 1210,-7 3 0,1-14 0,6-24 0,-8-4 0</inkml:trace>
  <inkml:trace contextRef="#ctx0" brushRef="#br0" timeOffset="79670">29141 14994 24575,'52'-9'0,"1"0"0,8-2 0,7-1 0,-1 2 0,-2 2 0,0 3 0,2-1-878,-9-1 1,3 0-1,-3 0 1,-12 3 0,12 4-1,-17 0 1</inkml:trace>
  <inkml:trace contextRef="#ctx0" brushRef="#br0" timeOffset="79839">30174 14677 24575,'8'5'0,"-2"-32"0,-6 84 0</inkml:trace>
  <inkml:trace contextRef="#ctx0" brushRef="#br0" timeOffset="79952">30253 15607 24575,'-24'34'0,"1"0"0,-17 6 0,-4-1 0,5-3 0,-1 0-296,-11 2 1,3-4 0,7-5-1,13-7 1</inkml:trace>
  <inkml:trace contextRef="#ctx0" brushRef="#br0" timeOffset="80840">24921 16677 24575,'-5'-6'0,"-24"60"0,14-10 0,0 10 0,1 1 0,2 0 0,0 0 0,1 2-1345,-2 8 1,1 2-1,5-9 1345,9-8 0,2-9 0,-3-6 0,5-26 0</inkml:trace>
  <inkml:trace contextRef="#ctx0" brushRef="#br0" timeOffset="81588">22132 16586 24575,'-37'-34'0,"3"48"0,28 6 0,7 30 0,24-40 0,22-3 0,-14-4 0,7-6-1526,6-13 1,7-9 0,3-3 0,-1 1 1525,-5 4 0,0 1 0,0-1 0,4-5 0,-6 2 0,3-4 0,1-1 0,1-2 0,-1-3 0,0-1 0,-4 0 0,0-4 0,1-2 0,-1-1 0,-1 0 0,-3 3 0,-2 4 0,8-6 0,-5 4 0,-1 0 0,1-3 0,-1-3 0,3-5 0,-1 0 0,-7 5 0,-11 9 0,-1-8 0,-12 27 0,-15 14 0,0 7 0</inkml:trace>
  <inkml:trace contextRef="#ctx0" brushRef="#br0" timeOffset="395984">7173 7821 24575,'-39'-16'0,"8"0"0,-15-16 0,10 9 0,0-8 0,-8-11 0,-1-2 0,7 6 0,-2-1 0,0-2 0,-1-2-804,5 4 0,-1 0 0,-1-2 0,-1-2 0,-1-5 804,4 3 0,-3-5 0,-2-4 0,0-1 0,0 0 0,1 0 0,3 3 0,2 3-967,-2-4 0,3 3 0,2 1 0,-1-1 0,-3-4 967,5 8 0,-2-4 0,-2-2 0,0-1 0,-1 0 0,1 1 0,2 1 0,1 2 0,-3-2 0,2 1 0,1 1 0,1 1 0,0 0 0,0 1-683,-3-7 0,0 1 0,0 1 1,1 0-1,1 1 683,2 2 0,0 1 0,0 1 0,2 1 0,1 2-314,-7-14 1,2 3 0,4 6 313,5 6 0,3 2 208,-1-10 0,3 4 1,-1 10-1,2-14 1</inkml:trace>
  <inkml:trace contextRef="#ctx0" brushRef="#br0" timeOffset="396066">5078 4948 24575,'-11'63'0,"3"-12"0</inkml:trace>
  <inkml:trace contextRef="#ctx0" brushRef="#br0" timeOffset="397824">3899 3843 24575,'-11'-64'0,"8"6"0,-13 13 0,-4 1 0,-1-13 0,2 21 0,-3 4 0,-15 3 0,11 15 0,-13 7 0,11 27 0,1 8 0,-19 16-873,16-2 1,4 4 872,7-2 0,6 2 0,5 9 0,2 0-297,-1-10 0,2-3 297,8 0 0,3-7 0,1-12 0,8-17 0,20-20 0,-9-7 0,0-2 0,1 1 0,0-1 0,-1-2 0,-4 0 1689,-1-1-1689,-10 20 650,1 11-650,11 20 0,-8-5 0,8 9 0,-12-19 0,0 1 0,-1-5 0,24 5 0,-23-10 0,17 6 0</inkml:trace>
  <inkml:trace contextRef="#ctx0" brushRef="#br0" timeOffset="399124">3891 3617 24575,'0'-11'0,"-5"5"0,4-4 0,-18 3 0,-18 1 0,-18 16 0,14-4 0,-1 3-627,4 8 1,0 2 626,-4 0 0,0 1 0,7 1 0,1 2 0,5 1 0,2 0 0,-13 20 0,32 1 0,14 4 0,15-10 0,8-1 0,0 15 0,5-2-718,1-23 0,4-5 1,-1-1 717,8 6 0,-2-2 0,0 0 0,-1 0 0,-2 3 0,-7 1 0,-9 14 1112,-19-2-1112,-44-15 0,-16-9 0,-6-3 0,19-2 0,1-1 0,-4 1 0,6-1 0,8-2 0,47-10 0</inkml:trace>
  <inkml:trace contextRef="#ctx0" brushRef="#br0" timeOffset="400066">4344 3664 24575,'-15'-12'0,"-10"10"0,7 26 0,2 12 0,-3 25 0,3 6-1637,7-23 0,1 0 0,1 1 1637,2 6 0,1 1 0,1-5 0,1-4 0,4-4 0,18 20 149,7-31 1,6-5-150,-2-7 0,4-7 0,27-15 0,-2-12 0,-29 3 0,-4-6 0,13-14 0,-8-6 0,-20-23 0,-2 14 1045,-10 8-1045,-5 29 0,-4 26 0,-8 21 0,9 17 0,5 4 0,1 7 933,5-12 1,5-7-934,12-24 901,27-13-901,-17-19 0,15 0 0,-31-36 0,-8 15 0,-15-10 0,-7 0 0,-10-6 323,5 16 1,-5 5-324,-11 15 0,11 6 152,29 4-152,40-10 0,23 7 0,-19-4 0,1 5 0,-9 16 0,-5 6 0,5 10 0,-5 3 0,-4 6 0,-19 13 0,-1-12 0,-1 1 0,-6 7 0,7 5 0,-10-34 0,-5-14 0,4-6 0,16-52 0,-1 30 0,5-4 0,2 5 0,-2 19 0,5 0 0,-9 7 0,2 0 0,4 0 0,22-23 0,-17-17 0,8-2 0,-30 1 0,-28 25 0,4 15 0,-28 34 0,21 23 0,13 3 0,3 4 0,3-21 0,4 0 0,0 5 0,8-6 0,21-14 0,7-11 0,-1-15 0,-4 5 0</inkml:trace>
  <inkml:trace contextRef="#ctx0" brushRef="#br0" timeOffset="400398">5939 3579 24575,'-40'-26'0,"-1"1"0,-9 2 0,3 10 0,14 18 0,-11 24 0,42 7 0,8 6 0,-5-2 0,0 2 0,6 11 0,-4 10 0,-6-13 0,-5 9 0,-2 3 0,1-3 0,2-9 0,2 12 0,1-1-403,-5-1 0,-2 11 0,1-6 0,9-20 403,11-20-797,45 0 797,-10-15 0,-4-1 0,3-3 0,-8-4 0,2-4 0,22-15 0,-2-1 0,1 9 0,-21-9 0,0 1 0</inkml:trace>
  <inkml:trace contextRef="#ctx0" brushRef="#br0" timeOffset="401210">6256 3887 24575,'-6'26'0,"1"22"0,5-6 0,0 2 0,0-9 0,0-1 0,0 23 0,0-37 0,5-14 0,-4-1 0,4-5 0</inkml:trace>
  <inkml:trace contextRef="#ctx0" brushRef="#br0" timeOffset="402342">6174 3967 24575,'-6'-5'0,"-8"4"0,3-4 0,-9 22 0,-5 10 0,1 8 0,9 8 0,2 3 0,-8 2 0,2 0 0,10-5 0,8-5 0,21 6 0,5-23 0,6-5 0,26 3-728,-15-16 0,-2-5 728,11-17-245,-22-7 0,-5-3 245,2-13 0,-12 11 0,-4-4 0,-10-30 0,-17 35 0,-3 1 0,-7-19 0,-23 19 0,22 27 1418,11 5-1418,2 0 132,9 23 0,1-22 0,5 13 0</inkml:trace>
  <inkml:trace contextRef="#ctx0" brushRef="#br0" timeOffset="402736">6335 3680 24575,'-19'-52'0,"43"24"0,16 5 0,22 8 0,6 6 0,-8-7 0,-7 14 0,-9 43 0,-18 16 0,-32-13 0,-12 4-498,1 9 0,-2 8 0,3 3 498,8-17 0,2 3 0,1 2 0,2-2 0,2-2-921,2 0 1,1-3-1,2 0 1,0 1 920,-1 11 0,0 3 0,2-2 0,1-8 0,6 10 0,2-13 0,2-5 0,-21-17 0,3-17 0,-22 5 0,-11-14 0,-5-4 0,9 6 0,-4-1 0,-11-6 0,-7-3 0,5 0 92,9 4 0,2-1 1,-6-4-1,6 1 0,12 5 1</inkml:trace>
  <inkml:trace contextRef="#ctx0" brushRef="#br0" timeOffset="407543">3223 9542 24575,'-15'-31'0,"11"12"0,4 43 0,12 21 0,3 8 0,-4-15 0,-1 0 0,2 16 0,4-9 0,19-26 0,14-37 0,9-13 0,-18 18 0,3 0 0,5-7-970,-7-4 1,7-7 0,2-5 0,3-2 0,-2-1 0,-1 2 0,-6 6 969,6-3 0,-4 4 0,-1-1 0,4-4 0,-7 3 0,5-5 0,2-2 0,1 0 0,-3 0 0,-5 5 0,-6 5-426,17-13 0,-8 6 426,-1-2 0,-5 5 0,-9 13 0,-18 19 0,8-4 0,-13 5 0,2 0 0</inkml:trace>
  <inkml:trace contextRef="#ctx0" brushRef="#br0" timeOffset="409291">1576 12217 24575,'11'-26'0,"-8"8"0,11 38 0,-7 19 0,0 10 0,9 13 0,4 3-819,-6-21 0,0 0 0,-1-2 819,-2 14 0,1-7 585,23 5-585,-27-27 0,10-4 0,15-40 0,3-16 0,7-13 0,-7 7 0,4-5 0,1-3 0,1 2-1426,0 1 0,0 1 0,1-1 0,1-1 1426,-1 1 0,2-2 0,1-1 0,0 2 0,0 4 0,3 1 0,-1 3 0,1 1 0,2-1 0,-2 1 0,3-2 0,0 0 0,-2 2 0,-2 4-191,7-5 0,-4 5 0,-1-1 191,4-2 0,-2-1 0,-12 9 0,-14 7 0,-16 19 0,-9-8 0,3 7 0,-4-2 0</inkml:trace>
  <inkml:trace contextRef="#ctx0" brushRef="#br0" timeOffset="412175">3104 5963 24575,'-48'-8'0,"14"6"0,97-7 0,-4 2 0,10 0-2140,-15 3 1,5 0 0,7 0 0,9-2 2139,-25 1 0,5 0 0,3-1 0,3-1 0,4 0 0,2-1 0,2 0 0,3 1 0,0-1 0,2 1 0,0 0 0,1 1-179,-17 1 0,3 1 1,2 0-1,1 0 1,1 1-1,2-1 0,0 1 1,2-1-1,0 1 1,0 0-1,0 0 0,1-1 1,-1 1-1,0 0 1,-1 0-1,-1-1 0,0 1 1,-3-1-1,0 0 1,-2 1 178,7-2 0,-2 0 0,-1 0 0,0 0 0,-2 0 0,0 0 0,-1 0 0,0 0 0,0 0 0,0 0 0,0 0 0,0 0 0,1 0 0,1 0 0,1 1 0,-2-1 0,4 1 0,3 0 0,2 0 0,2 0 0,1 0 0,-1-1 0,0 1 0,-2 0 0,-3 1 0,-2-1 0,-5 0 0,-4 1 0,-5 0 0,-7 0 0,-6 0 0,-9 0 1049,21 0 1,-16-4-1050,14-21 0,-46 17 0,0 5 0,-4 1 0,3 5 0</inkml:trace>
  <inkml:trace contextRef="#ctx0" brushRef="#br0" timeOffset="413863">7163 7958 24575,'0'-20'0,"-9"14"0,-12 28 0,-9 22 0,1 3 0,-2 1 0,0 3 0,-1 2-1773,4-5 0,-1 3 1,1-1-1,1-1 1773,-3 10 0,1-1 0,7-5 0,10-3 0,3-1-61,0 0 0,1 4 0,2-6 61,4-5 0,1-1 765,-3 18 1,2-7-766,10-23 0,4-18 0,-4-7 0,-4-5 0,-4-4 0</inkml:trace>
  <inkml:trace contextRef="#ctx0" brushRef="#br0" timeOffset="415113">7162 8141 24575,'0'36'0,"-3"11"0,-2 16 0,0 3 0,1-7 0,0 2 0,0 4 0,-1 3-1639,0-9 1,-2 3-1,1 3 1,-1 0 0,1-2-1,0-4 1341,2-1 0,1-2 0,0-1 0,-1-2 0,0 0 298,-4 7 0,-1-1 0,0-3 0,3-5 1409,4 6 0,1-5-1409,-6 8 0,2-4 0,5-4 429,9 8 1,-7-55 0,7-5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CEEBBA2-274D-F749-8427-8E3AB7C41876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675F4-7F56-674F-A1E1-72FC9ACDC5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520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BBA2-274D-F749-8427-8E3AB7C41876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675F4-7F56-674F-A1E1-72FC9ACD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0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BBA2-274D-F749-8427-8E3AB7C41876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675F4-7F56-674F-A1E1-72FC9ACDC5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26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BBA2-274D-F749-8427-8E3AB7C41876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675F4-7F56-674F-A1E1-72FC9ACD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49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BBA2-274D-F749-8427-8E3AB7C41876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675F4-7F56-674F-A1E1-72FC9ACDC5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636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BBA2-274D-F749-8427-8E3AB7C41876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675F4-7F56-674F-A1E1-72FC9ACD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30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BBA2-274D-F749-8427-8E3AB7C41876}" type="datetimeFigureOut">
              <a:rPr lang="en-US" smtClean="0"/>
              <a:t>7/8/20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675F4-7F56-674F-A1E1-72FC9ACD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75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BBA2-274D-F749-8427-8E3AB7C41876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675F4-7F56-674F-A1E1-72FC9ACD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60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BBA2-274D-F749-8427-8E3AB7C41876}" type="datetimeFigureOut">
              <a:rPr lang="en-US" smtClean="0"/>
              <a:t>7/8/20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675F4-7F56-674F-A1E1-72FC9ACD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63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BBA2-274D-F749-8427-8E3AB7C41876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675F4-7F56-674F-A1E1-72FC9ACDC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92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BBA2-274D-F749-8427-8E3AB7C41876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675F4-7F56-674F-A1E1-72FC9ACDC5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368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CEEBBA2-274D-F749-8427-8E3AB7C41876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26675F4-7F56-674F-A1E1-72FC9ACDC5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33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9E36-43AF-D94F-84BC-911FB24A6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4612" y="4945850"/>
            <a:ext cx="5586413" cy="1463040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b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</a:br>
            <a:endParaRPr lang="en-US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362AE07-5B12-794E-B070-04349365D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43"/>
            <a:ext cx="12192000" cy="6580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D20978-AB47-E840-8206-CA0E73814C92}"/>
              </a:ext>
            </a:extLst>
          </p:cNvPr>
          <p:cNvSpPr txBox="1"/>
          <p:nvPr/>
        </p:nvSpPr>
        <p:spPr>
          <a:xfrm>
            <a:off x="1900052" y="595322"/>
            <a:ext cx="9272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Solve using </a:t>
            </a:r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Classes &amp; Objects 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in C++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605BB5-CFF2-8944-9CD8-AE8760519A29}"/>
              </a:ext>
            </a:extLst>
          </p:cNvPr>
          <p:cNvSpPr txBox="1"/>
          <p:nvPr/>
        </p:nvSpPr>
        <p:spPr>
          <a:xfrm>
            <a:off x="1900052" y="1985755"/>
            <a:ext cx="2361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mbria" panose="02040503050406030204" pitchFamily="18" charset="0"/>
              </a:rPr>
              <a:t>Best Student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2AB9D-EAA9-7644-91C3-728DAE563C41}"/>
              </a:ext>
            </a:extLst>
          </p:cNvPr>
          <p:cNvSpPr txBox="1"/>
          <p:nvPr/>
        </p:nvSpPr>
        <p:spPr>
          <a:xfrm>
            <a:off x="2269067" y="-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D91BA-964C-4A4A-B736-55B47931D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9424"/>
            <a:ext cx="3326652" cy="18273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605AB8C-78A7-2845-98D5-AA73A9D08B22}"/>
                  </a:ext>
                </a:extLst>
              </p14:cNvPr>
              <p14:cNvContentPartPr/>
              <p14:nvPr/>
            </p14:nvContentPartPr>
            <p14:xfrm>
              <a:off x="2468880" y="408240"/>
              <a:ext cx="6381720" cy="3505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605AB8C-78A7-2845-98D5-AA73A9D08B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9520" y="398880"/>
                <a:ext cx="6400440" cy="352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0055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FA56A-DCAC-B94C-925F-EF9A3D4A8BE7}"/>
              </a:ext>
            </a:extLst>
          </p:cNvPr>
          <p:cNvSpPr txBox="1"/>
          <p:nvPr/>
        </p:nvSpPr>
        <p:spPr>
          <a:xfrm>
            <a:off x="676893" y="2078181"/>
            <a:ext cx="106996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Classes and Objects</a:t>
            </a: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 are basic concepts of </a:t>
            </a: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Object Oriented Programming </a:t>
            </a: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which revolve around the real life entities. 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A </a:t>
            </a: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class</a:t>
            </a: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 is a user defined blueprint or prototype from which </a:t>
            </a: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objects</a:t>
            </a: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 are created.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It represents the set of properties or methods that are common to all </a:t>
            </a: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objects</a:t>
            </a: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 of one type.</a:t>
            </a:r>
            <a:endParaRPr lang="en-US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E31BBD4-A6D0-B94D-83C5-AD546F96BD72}"/>
              </a:ext>
            </a:extLst>
          </p:cNvPr>
          <p:cNvSpPr txBox="1">
            <a:spLocks/>
          </p:cNvSpPr>
          <p:nvPr/>
        </p:nvSpPr>
        <p:spPr>
          <a:xfrm>
            <a:off x="1083505" y="578565"/>
            <a:ext cx="9720072" cy="14996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</a:rPr>
              <a:t>Classes &amp; 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0DF7F-B6C9-7E45-9A35-84C21B2BB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410" y="4470998"/>
            <a:ext cx="4025900" cy="2019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EA28CE4-D6E6-0F4E-B27E-FC328BD12E06}"/>
                  </a:ext>
                </a:extLst>
              </p14:cNvPr>
              <p14:cNvContentPartPr/>
              <p14:nvPr/>
            </p14:nvContentPartPr>
            <p14:xfrm>
              <a:off x="2604240" y="1587240"/>
              <a:ext cx="6615360" cy="2385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EA28CE4-D6E6-0F4E-B27E-FC328BD12E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4880" y="1577880"/>
                <a:ext cx="6634080" cy="240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3097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37F2D-AA3C-C141-9F2B-0ADCBBDE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45"/>
            <a:ext cx="12192000" cy="65805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7658B30-2E99-F449-A5E6-5C54E994D7D2}"/>
                  </a:ext>
                </a:extLst>
              </p14:cNvPr>
              <p14:cNvContentPartPr/>
              <p14:nvPr/>
            </p14:nvContentPartPr>
            <p14:xfrm>
              <a:off x="1041120" y="-360"/>
              <a:ext cx="10812960" cy="6446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7658B30-2E99-F449-A5E6-5C54E994D7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1760" y="-9720"/>
                <a:ext cx="10831680" cy="64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9235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194D4-3A93-334D-BB99-F07C248FE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36"/>
            <a:ext cx="12192000" cy="64791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165EBB-2745-0D45-B860-08F54ABF052A}"/>
                  </a:ext>
                </a:extLst>
              </p14:cNvPr>
              <p14:cNvContentPartPr/>
              <p14:nvPr/>
            </p14:nvContentPartPr>
            <p14:xfrm>
              <a:off x="1467360" y="1627560"/>
              <a:ext cx="9852120" cy="5083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165EBB-2745-0D45-B860-08F54ABF05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8000" y="1618200"/>
                <a:ext cx="9870840" cy="510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7932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8409A-6C28-B64B-9EFF-E3EF7736C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150305"/>
            <a:ext cx="9720072" cy="1499616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Cambria" panose="02040503050406030204" pitchFamily="18" charset="0"/>
              </a:rPr>
              <a:t>Best student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3273C-BE85-7941-A8AF-86BDCA879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34736"/>
            <a:ext cx="10756194" cy="4554189"/>
          </a:xfrm>
        </p:spPr>
        <p:txBody>
          <a:bodyPr>
            <a:normAutofit/>
          </a:bodyPr>
          <a:lstStyle/>
          <a:p>
            <a:endParaRPr lang="en-IN" dirty="0">
              <a:latin typeface="Cambria" panose="02040503050406030204" pitchFamily="18" charset="0"/>
            </a:endParaRPr>
          </a:p>
          <a:p>
            <a:pPr marL="0" indent="0" fontAlgn="base">
              <a:buNone/>
            </a:pPr>
            <a:r>
              <a:rPr lang="en-IN" b="1" i="1" dirty="0">
                <a:solidFill>
                  <a:srgbClr val="002060"/>
                </a:solidFill>
                <a:latin typeface="Cambria" panose="02040503050406030204" pitchFamily="18" charset="0"/>
              </a:rPr>
              <a:t>“Kristen is a contender for </a:t>
            </a:r>
            <a:r>
              <a:rPr lang="en-IN" b="1" i="1" u="sng" dirty="0">
                <a:solidFill>
                  <a:srgbClr val="002060"/>
                </a:solidFill>
                <a:latin typeface="Cambria" panose="02040503050406030204" pitchFamily="18" charset="0"/>
              </a:rPr>
              <a:t>BEST STUDENT </a:t>
            </a:r>
            <a:r>
              <a:rPr lang="en-IN" b="1" i="1" dirty="0">
                <a:solidFill>
                  <a:srgbClr val="002060"/>
                </a:solidFill>
                <a:latin typeface="Cambria" panose="02040503050406030204" pitchFamily="18" charset="0"/>
              </a:rPr>
              <a:t>of her high school. She wants to know how many students (if any) have scored higher than her in the 5 exams given during this semester”</a:t>
            </a:r>
          </a:p>
          <a:p>
            <a:pPr fontAlgn="base">
              <a:buFont typeface="Wingdings" pitchFamily="2" charset="2"/>
              <a:buChar char="v"/>
            </a:pP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Create a class named </a:t>
            </a: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STUDENT </a:t>
            </a: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with the following specifications:</a:t>
            </a:r>
          </a:p>
          <a:p>
            <a:pPr lvl="1" fontAlgn="base">
              <a:buFont typeface="Wingdings" pitchFamily="2" charset="2"/>
              <a:buChar char="Ø"/>
            </a:pP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An instance variable named </a:t>
            </a: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SCORES</a:t>
            </a: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  to hold a student’s </a:t>
            </a: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5 exam scores</a:t>
            </a: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.</a:t>
            </a:r>
          </a:p>
          <a:p>
            <a:pPr lvl="1" fontAlgn="base">
              <a:buFont typeface="Wingdings" pitchFamily="2" charset="2"/>
              <a:buChar char="Ø"/>
            </a:pP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A </a:t>
            </a:r>
            <a:r>
              <a:rPr lang="en-IN" b="1" i="1" dirty="0">
                <a:solidFill>
                  <a:srgbClr val="002060"/>
                </a:solidFill>
                <a:latin typeface="Cambria" panose="02040503050406030204" pitchFamily="18" charset="0"/>
              </a:rPr>
              <a:t>void input()</a:t>
            </a: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 </a:t>
            </a: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function that reads </a:t>
            </a: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5 integers </a:t>
            </a: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and saves them to SCORES.</a:t>
            </a:r>
          </a:p>
          <a:p>
            <a:pPr lvl="1" fontAlgn="base">
              <a:buFont typeface="Wingdings" pitchFamily="2" charset="2"/>
              <a:buChar char="Ø"/>
            </a:pP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An </a:t>
            </a:r>
            <a:r>
              <a:rPr lang="en-IN" b="1" i="1" dirty="0">
                <a:solidFill>
                  <a:srgbClr val="002060"/>
                </a:solidFill>
                <a:latin typeface="Cambria" panose="02040503050406030204" pitchFamily="18" charset="0"/>
              </a:rPr>
              <a:t>int </a:t>
            </a:r>
            <a:r>
              <a:rPr lang="en-IN" b="1" i="1" dirty="0" err="1">
                <a:solidFill>
                  <a:srgbClr val="002060"/>
                </a:solidFill>
                <a:latin typeface="Cambria" panose="02040503050406030204" pitchFamily="18" charset="0"/>
              </a:rPr>
              <a:t>calculateTotalScore</a:t>
            </a:r>
            <a:r>
              <a:rPr lang="en-IN" b="1" i="1" dirty="0">
                <a:solidFill>
                  <a:srgbClr val="002060"/>
                </a:solidFill>
                <a:latin typeface="Cambria" panose="02040503050406030204" pitchFamily="18" charset="0"/>
              </a:rPr>
              <a:t>()</a:t>
            </a: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 </a:t>
            </a: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function that returns the sum of the student's scores.</a:t>
            </a:r>
          </a:p>
          <a:p>
            <a:endParaRPr lang="en-I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CC6346F-6CD6-9D4C-A9DB-EBA8B941D1A5}"/>
                  </a:ext>
                </a:extLst>
              </p14:cNvPr>
              <p14:cNvContentPartPr/>
              <p14:nvPr/>
            </p14:nvContentPartPr>
            <p14:xfrm>
              <a:off x="344880" y="204480"/>
              <a:ext cx="11070000" cy="6653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CC6346F-6CD6-9D4C-A9DB-EBA8B941D1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520" y="195120"/>
                <a:ext cx="11088720" cy="66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0423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A49A-777F-5240-A99C-B63E9188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3871"/>
            <a:ext cx="10515600" cy="1325563"/>
          </a:xfrm>
        </p:spPr>
        <p:txBody>
          <a:bodyPr>
            <a:normAutofit/>
          </a:bodyPr>
          <a:lstStyle/>
          <a:p>
            <a:pPr algn="ctr" fontAlgn="base"/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Sample I/O</a:t>
            </a:r>
            <a:endParaRPr lang="en-US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7EE01-A577-7D48-A2CA-2B0F780FF2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69634" y="1643124"/>
            <a:ext cx="4254272" cy="2434442"/>
          </a:xfrm>
          <a:ln>
            <a:solidFill>
              <a:schemeClr val="accent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 fontAlgn="base">
              <a:buNone/>
            </a:pPr>
            <a:r>
              <a:rPr lang="en-IN" i="1" dirty="0">
                <a:solidFill>
                  <a:srgbClr val="002060"/>
                </a:solidFill>
                <a:latin typeface="Cambria" panose="02040503050406030204" pitchFamily="18" charset="0"/>
              </a:rPr>
              <a:t>Input</a:t>
            </a:r>
          </a:p>
          <a:p>
            <a:pPr marL="0" indent="0" algn="ctr" fontAlgn="base">
              <a:buNone/>
            </a:pP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3 </a:t>
            </a:r>
          </a:p>
          <a:p>
            <a:pPr marL="0" indent="0" algn="ctr" fontAlgn="base">
              <a:buNone/>
            </a:pP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10 10 10 10 10  </a:t>
            </a:r>
          </a:p>
          <a:p>
            <a:pPr marL="0" indent="0" algn="ctr" fontAlgn="base">
              <a:buNone/>
            </a:pP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</a:rPr>
              <a:t>20 20 20 20 20 </a:t>
            </a:r>
          </a:p>
          <a:p>
            <a:pPr marL="0" indent="0" algn="ctr" fontAlgn="base">
              <a:buNone/>
            </a:pPr>
            <a:r>
              <a:rPr lang="en-IN" b="1">
                <a:solidFill>
                  <a:srgbClr val="002060"/>
                </a:solidFill>
                <a:latin typeface="Cambria" panose="02040503050406030204" pitchFamily="18" charset="0"/>
              </a:rPr>
              <a:t>30 30 30 30 30</a:t>
            </a:r>
            <a:endParaRPr lang="en-IN" sz="2400" b="1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B0E5C-097D-6B4D-8232-33A0BAA09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69634" y="4374449"/>
            <a:ext cx="4254272" cy="1088200"/>
          </a:xfrm>
          <a:ln>
            <a:solidFill>
              <a:schemeClr val="accent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 fontAlgn="base">
              <a:buNone/>
            </a:pPr>
            <a:r>
              <a:rPr lang="en-IN" sz="2000" i="1" dirty="0">
                <a:solidFill>
                  <a:srgbClr val="002060"/>
                </a:solidFill>
                <a:latin typeface="Cambria" panose="02040503050406030204" pitchFamily="18" charset="0"/>
              </a:rPr>
              <a:t>Output</a:t>
            </a:r>
          </a:p>
          <a:p>
            <a:pPr marL="0" indent="0" algn="ctr" fontAlgn="base">
              <a:buNone/>
            </a:pPr>
            <a:r>
              <a:rPr lang="en-IN" sz="2000" b="1" dirty="0">
                <a:solidFill>
                  <a:srgbClr val="002060"/>
                </a:solidFill>
                <a:latin typeface="Cambria" panose="02040503050406030204" pitchFamily="18" charset="0"/>
              </a:rPr>
              <a:t>2</a:t>
            </a:r>
          </a:p>
          <a:p>
            <a:pPr marL="0" indent="0" algn="ctr" fontAlgn="base">
              <a:buNone/>
            </a:pPr>
            <a:endParaRPr lang="en-IN" sz="2400" b="1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0" indent="0" algn="ctr" fontAlgn="base">
              <a:buNone/>
            </a:pPr>
            <a:endParaRPr lang="en-IN" sz="2400" b="1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649F1BD-DE0C-E34B-A185-E547709E7064}"/>
                  </a:ext>
                </a:extLst>
              </p14:cNvPr>
              <p14:cNvContentPartPr/>
              <p14:nvPr/>
            </p14:nvContentPartPr>
            <p14:xfrm>
              <a:off x="567360" y="1244520"/>
              <a:ext cx="11112480" cy="5009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649F1BD-DE0C-E34B-A185-E547709E70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000" y="1235160"/>
                <a:ext cx="11131200" cy="502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6253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35D6-E1D6-8F48-BDC8-18BCFA5C5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4084" y="2437766"/>
            <a:ext cx="2300963" cy="1499616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Cambria" panose="02040503050406030204" pitchFamily="18" charset="0"/>
              </a:rPr>
              <a:t>    C++</a:t>
            </a:r>
            <a:br>
              <a:rPr lang="en-US" dirty="0">
                <a:solidFill>
                  <a:srgbClr val="002060"/>
                </a:solidFill>
                <a:latin typeface="Cambria" panose="02040503050406030204" pitchFamily="18" charset="0"/>
              </a:rPr>
            </a:br>
            <a:r>
              <a:rPr lang="en-US" dirty="0">
                <a:solidFill>
                  <a:srgbClr val="002060"/>
                </a:solidFill>
                <a:latin typeface="Cambria" panose="02040503050406030204" pitchFamily="18" charset="0"/>
              </a:rPr>
              <a:t> 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FCE0F-A43F-CF48-BC7A-EDB61D0CAF31}"/>
              </a:ext>
            </a:extLst>
          </p:cNvPr>
          <p:cNvSpPr/>
          <p:nvPr/>
        </p:nvSpPr>
        <p:spPr>
          <a:xfrm>
            <a:off x="1739932" y="-37744"/>
            <a:ext cx="4888585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#include &lt;iostream&gt;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using namespace std;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class Student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{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    public: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    int </a:t>
            </a:r>
            <a:r>
              <a:rPr lang="en-IN" dirty="0" err="1">
                <a:solidFill>
                  <a:srgbClr val="002060"/>
                </a:solidFill>
                <a:latin typeface="Cambria" panose="02040503050406030204" pitchFamily="18" charset="0"/>
              </a:rPr>
              <a:t>arr</a:t>
            </a: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[5], sum=0;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    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    void input()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    {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        for(int </a:t>
            </a:r>
            <a:r>
              <a:rPr lang="en-IN" dirty="0" err="1">
                <a:solidFill>
                  <a:srgbClr val="002060"/>
                </a:solidFill>
                <a:latin typeface="Cambria" panose="02040503050406030204" pitchFamily="18" charset="0"/>
              </a:rPr>
              <a:t>i</a:t>
            </a: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=0;i&lt;5;i++)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        {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            </a:t>
            </a:r>
            <a:r>
              <a:rPr lang="en-IN" dirty="0" err="1">
                <a:solidFill>
                  <a:srgbClr val="002060"/>
                </a:solidFill>
                <a:latin typeface="Cambria" panose="02040503050406030204" pitchFamily="18" charset="0"/>
              </a:rPr>
              <a:t>cin</a:t>
            </a: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&gt;&gt;</a:t>
            </a:r>
            <a:r>
              <a:rPr lang="en-IN" dirty="0" err="1">
                <a:solidFill>
                  <a:srgbClr val="002060"/>
                </a:solidFill>
                <a:latin typeface="Cambria" panose="02040503050406030204" pitchFamily="18" charset="0"/>
              </a:rPr>
              <a:t>arr</a:t>
            </a: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[</a:t>
            </a:r>
            <a:r>
              <a:rPr lang="en-IN" dirty="0" err="1">
                <a:solidFill>
                  <a:srgbClr val="002060"/>
                </a:solidFill>
                <a:latin typeface="Cambria" panose="02040503050406030204" pitchFamily="18" charset="0"/>
              </a:rPr>
              <a:t>i</a:t>
            </a: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];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                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        }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    }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    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    int </a:t>
            </a:r>
            <a:r>
              <a:rPr lang="en-IN" dirty="0" err="1">
                <a:solidFill>
                  <a:srgbClr val="002060"/>
                </a:solidFill>
                <a:latin typeface="Cambria" panose="02040503050406030204" pitchFamily="18" charset="0"/>
              </a:rPr>
              <a:t>calculateTotalScore</a:t>
            </a: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()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    {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        for(int </a:t>
            </a:r>
            <a:r>
              <a:rPr lang="en-IN" dirty="0" err="1">
                <a:solidFill>
                  <a:srgbClr val="002060"/>
                </a:solidFill>
                <a:latin typeface="Cambria" panose="02040503050406030204" pitchFamily="18" charset="0"/>
              </a:rPr>
              <a:t>i</a:t>
            </a: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=0;i&lt;5;i++)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        {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            sum=</a:t>
            </a:r>
            <a:r>
              <a:rPr lang="en-IN" dirty="0" err="1">
                <a:solidFill>
                  <a:srgbClr val="002060"/>
                </a:solidFill>
                <a:latin typeface="Cambria" panose="02040503050406030204" pitchFamily="18" charset="0"/>
              </a:rPr>
              <a:t>sum+arr</a:t>
            </a: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[</a:t>
            </a:r>
            <a:r>
              <a:rPr lang="en-IN" dirty="0" err="1">
                <a:solidFill>
                  <a:srgbClr val="002060"/>
                </a:solidFill>
                <a:latin typeface="Cambria" panose="02040503050406030204" pitchFamily="18" charset="0"/>
              </a:rPr>
              <a:t>i</a:t>
            </a: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];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        }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        return sum;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    }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</a:rPr>
              <a:t>};</a:t>
            </a:r>
          </a:p>
          <a:p>
            <a:endParaRPr lang="en-IN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endParaRPr lang="en-IN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CB9386-CE9A-9E4D-B480-FF2DDFD89EBE}"/>
              </a:ext>
            </a:extLst>
          </p:cNvPr>
          <p:cNvSpPr/>
          <p:nvPr/>
        </p:nvSpPr>
        <p:spPr>
          <a:xfrm>
            <a:off x="5760073" y="157704"/>
            <a:ext cx="5842119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int main() 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{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   int n; 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   </a:t>
            </a:r>
            <a:r>
              <a:rPr lang="en-IN" sz="1600" dirty="0" err="1">
                <a:solidFill>
                  <a:srgbClr val="002060"/>
                </a:solidFill>
                <a:latin typeface="Cambria" panose="02040503050406030204" pitchFamily="18" charset="0"/>
              </a:rPr>
              <a:t>cin</a:t>
            </a:r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&gt;&gt; n;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   Student *s = new Student[n]; 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   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   for(int </a:t>
            </a:r>
            <a:r>
              <a:rPr lang="en-IN" sz="1600" dirty="0" err="1">
                <a:solidFill>
                  <a:srgbClr val="002060"/>
                </a:solidFill>
                <a:latin typeface="Cambria" panose="02040503050406030204" pitchFamily="18" charset="0"/>
              </a:rPr>
              <a:t>i</a:t>
            </a:r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= 0; </a:t>
            </a:r>
            <a:r>
              <a:rPr lang="en-IN" sz="1600" dirty="0" err="1">
                <a:solidFill>
                  <a:srgbClr val="002060"/>
                </a:solidFill>
                <a:latin typeface="Cambria" panose="02040503050406030204" pitchFamily="18" charset="0"/>
              </a:rPr>
              <a:t>i</a:t>
            </a:r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&lt; n; </a:t>
            </a:r>
            <a:r>
              <a:rPr lang="en-IN" sz="1600" dirty="0" err="1">
                <a:solidFill>
                  <a:srgbClr val="002060"/>
                </a:solidFill>
                <a:latin typeface="Cambria" panose="02040503050406030204" pitchFamily="18" charset="0"/>
              </a:rPr>
              <a:t>i</a:t>
            </a:r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++)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   {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       s[</a:t>
            </a:r>
            <a:r>
              <a:rPr lang="en-IN" sz="1600" dirty="0" err="1">
                <a:solidFill>
                  <a:srgbClr val="002060"/>
                </a:solidFill>
                <a:latin typeface="Cambria" panose="02040503050406030204" pitchFamily="18" charset="0"/>
              </a:rPr>
              <a:t>i</a:t>
            </a:r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].input();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   }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   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int </a:t>
            </a:r>
            <a:r>
              <a:rPr lang="en-IN" sz="1600" dirty="0" err="1">
                <a:solidFill>
                  <a:srgbClr val="002060"/>
                </a:solidFill>
                <a:latin typeface="Cambria" panose="02040503050406030204" pitchFamily="18" charset="0"/>
              </a:rPr>
              <a:t>kristen_score</a:t>
            </a:r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= s[0].</a:t>
            </a:r>
            <a:r>
              <a:rPr lang="en-IN" sz="1600" dirty="0" err="1">
                <a:solidFill>
                  <a:srgbClr val="002060"/>
                </a:solidFill>
                <a:latin typeface="Cambria" panose="02040503050406030204" pitchFamily="18" charset="0"/>
              </a:rPr>
              <a:t>calculateTotalScore</a:t>
            </a:r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();</a:t>
            </a:r>
          </a:p>
          <a:p>
            <a:endParaRPr lang="en-IN" sz="1600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int count = 0;   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   for(int </a:t>
            </a:r>
            <a:r>
              <a:rPr lang="en-IN" sz="1600" dirty="0" err="1">
                <a:solidFill>
                  <a:srgbClr val="002060"/>
                </a:solidFill>
                <a:latin typeface="Cambria" panose="02040503050406030204" pitchFamily="18" charset="0"/>
              </a:rPr>
              <a:t>i</a:t>
            </a:r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= 1; </a:t>
            </a:r>
            <a:r>
              <a:rPr lang="en-IN" sz="1600" dirty="0" err="1">
                <a:solidFill>
                  <a:srgbClr val="002060"/>
                </a:solidFill>
                <a:latin typeface="Cambria" panose="02040503050406030204" pitchFamily="18" charset="0"/>
              </a:rPr>
              <a:t>i</a:t>
            </a:r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&lt; n; </a:t>
            </a:r>
            <a:r>
              <a:rPr lang="en-IN" sz="1600" dirty="0" err="1">
                <a:solidFill>
                  <a:srgbClr val="002060"/>
                </a:solidFill>
                <a:latin typeface="Cambria" panose="02040503050406030204" pitchFamily="18" charset="0"/>
              </a:rPr>
              <a:t>i</a:t>
            </a:r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++)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   {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       int total = s[</a:t>
            </a:r>
            <a:r>
              <a:rPr lang="en-IN" sz="1600" dirty="0" err="1">
                <a:solidFill>
                  <a:srgbClr val="002060"/>
                </a:solidFill>
                <a:latin typeface="Cambria" panose="02040503050406030204" pitchFamily="18" charset="0"/>
              </a:rPr>
              <a:t>i</a:t>
            </a:r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].</a:t>
            </a:r>
            <a:r>
              <a:rPr lang="en-IN" sz="1600" dirty="0" err="1">
                <a:solidFill>
                  <a:srgbClr val="002060"/>
                </a:solidFill>
                <a:latin typeface="Cambria" panose="02040503050406030204" pitchFamily="18" charset="0"/>
              </a:rPr>
              <a:t>calculateTotalScore</a:t>
            </a:r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();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       if(total &gt; </a:t>
            </a:r>
            <a:r>
              <a:rPr lang="en-IN" sz="1600" dirty="0" err="1">
                <a:solidFill>
                  <a:srgbClr val="002060"/>
                </a:solidFill>
                <a:latin typeface="Cambria" panose="02040503050406030204" pitchFamily="18" charset="0"/>
              </a:rPr>
              <a:t>kristen_score</a:t>
            </a:r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)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       {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           count++;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       }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   }</a:t>
            </a:r>
          </a:p>
          <a:p>
            <a:r>
              <a:rPr lang="en-IN" sz="1600" dirty="0" err="1">
                <a:solidFill>
                  <a:srgbClr val="002060"/>
                </a:solidFill>
                <a:latin typeface="Cambria" panose="02040503050406030204" pitchFamily="18" charset="0"/>
              </a:rPr>
              <a:t>cout</a:t>
            </a:r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 &lt;&lt; count;    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return 0;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</a:rPr>
              <a:t>}</a:t>
            </a:r>
          </a:p>
          <a:p>
            <a:endParaRPr lang="en-IN" sz="1600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952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E878BD-64DF-A947-A345-1539AD27D41B}"/>
              </a:ext>
            </a:extLst>
          </p:cNvPr>
          <p:cNvSpPr txBox="1"/>
          <p:nvPr/>
        </p:nvSpPr>
        <p:spPr>
          <a:xfrm>
            <a:off x="3847605" y="2386940"/>
            <a:ext cx="3918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471501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{36F2D9BA-CDF0-E240-B2E4-65FEE4F1ED14}tf10001061</Template>
  <TotalTime>905</TotalTime>
  <Words>409</Words>
  <Application>Microsoft Macintosh PowerPoint</Application>
  <PresentationFormat>Widescreen</PresentationFormat>
  <Paragraphs>76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Cambria</vt:lpstr>
      <vt:lpstr>Tw Cen MT</vt:lpstr>
      <vt:lpstr>Tw Cen MT Condensed</vt:lpstr>
      <vt:lpstr>Wingdings</vt:lpstr>
      <vt:lpstr>Wingdings 3</vt:lpstr>
      <vt:lpstr>Integral</vt:lpstr>
      <vt:lpstr>  </vt:lpstr>
      <vt:lpstr>PowerPoint Presentation</vt:lpstr>
      <vt:lpstr>PowerPoint Presentation</vt:lpstr>
      <vt:lpstr>PowerPoint Presentation</vt:lpstr>
      <vt:lpstr>Best student</vt:lpstr>
      <vt:lpstr>Sample I/O</vt:lpstr>
      <vt:lpstr>    C++   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Code Challenge: THE MINION GAME </dc:title>
  <dc:creator>VIKAS BO</dc:creator>
  <cp:lastModifiedBy>VIKAS BO</cp:lastModifiedBy>
  <cp:revision>34</cp:revision>
  <cp:lastPrinted>2020-07-07T12:04:33Z</cp:lastPrinted>
  <dcterms:created xsi:type="dcterms:W3CDTF">2020-05-21T08:07:06Z</dcterms:created>
  <dcterms:modified xsi:type="dcterms:W3CDTF">2020-07-08T13:42:56Z</dcterms:modified>
</cp:coreProperties>
</file>